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2" r:id="rId4"/>
    <p:sldMasterId id="2147483857" r:id="rId5"/>
    <p:sldMasterId id="2147483721" r:id="rId6"/>
    <p:sldMasterId id="2147483708" r:id="rId7"/>
  </p:sldMasterIdLst>
  <p:sldIdLst>
    <p:sldId id="256" r:id="rId8"/>
    <p:sldId id="257" r:id="rId9"/>
    <p:sldId id="258" r:id="rId10"/>
    <p:sldId id="259" r:id="rId11"/>
    <p:sldId id="260" r:id="rId12"/>
    <p:sldId id="261" r:id="rId13"/>
    <p:sldId id="262" r:id="rId14"/>
    <p:sldId id="263" r:id="rId15"/>
    <p:sldId id="264" r:id="rId16"/>
    <p:sldId id="265"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ijmans, H.S.D. (Hannah) (H3A)" initials="HH((" lastIdx="16" clrIdx="0">
    <p:extLst>
      <p:ext uri="{19B8F6BF-5375-455C-9EA6-DF929625EA0E}">
        <p15:presenceInfo xmlns:p15="http://schemas.microsoft.com/office/powerpoint/2012/main" userId="Heijmans, H.S.D. (Hannah) (H3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A5A54A-0E8E-4C29-844B-134A7DBDF1DE}" v="11" dt="2020-05-06T09:00:51.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84" y="3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5" Type="http://schemas.openxmlformats.org/officeDocument/2006/relationships/slideMaster" Target="slideMasters/slideMaster2.xml"/><Relationship Id="rId15" Type="http://schemas.openxmlformats.org/officeDocument/2006/relationships/slide" Target="slides/slide8.xml"/><Relationship Id="rId23"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4-16T10:16:16.323" idx="1">
    <p:pos x="10" y="10"/>
    <p:text/>
    <p:extLst>
      <p:ext uri="{C676402C-5697-4E1C-873F-D02D1690AC5C}">
        <p15:threadingInfo xmlns:p15="http://schemas.microsoft.com/office/powerpoint/2012/main" timeZoneBias="-120"/>
      </p:ext>
    </p:extLst>
  </p:cm>
  <p:cm authorId="1" dt="2020-04-16T17:01:14.768" idx="2">
    <p:pos x="10" y="146"/>
    <p:text>ik doe de pecha kucha over after. het boek is geschreven door anna todd en de uitgever is wattpad. daar komt het boek namelijk ook vandaan</p:text>
    <p:extLst>
      <p:ext uri="{C676402C-5697-4E1C-873F-D02D1690AC5C}">
        <p15:threadingInfo xmlns:p15="http://schemas.microsoft.com/office/powerpoint/2012/main" timeZoneBias="-120">
          <p15:parentCm authorId="1" idx="1"/>
        </p15:threadingInfo>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5-06T10:59:48.957" idx="15">
    <p:pos x="10" y="10"/>
    <p:text>ik vind het boek een aanrader, het is realistisch en dat maakt het erg leuk. ook zitten er veel cliffhangers in waardoor je gewoon verde rwilt blijven lezen</p:text>
    <p:extLst>
      <p:ext uri="{C676402C-5697-4E1C-873F-D02D1690AC5C}">
        <p15:threadingInfo xmlns:p15="http://schemas.microsoft.com/office/powerpoint/2012/main" timeZoneBias="-1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5-06T10:26:05.955" idx="3">
    <p:pos x="10" y="10"/>
    <p:text>anna todd is geboren in ohio, amerika. en had altijd al een passie voor schrijven. ze is begonnen met verhalen schrijven op wattpad een app waar je zelf boeken kan schrijven en die van andere kan lezen.uitiendelijk is after een echt boek geworden.</p:text>
    <p:extLst>
      <p:ext uri="{C676402C-5697-4E1C-873F-D02D1690AC5C}">
        <p15:threadingInfo xmlns:p15="http://schemas.microsoft.com/office/powerpoint/2012/main" timeZoneBias="-1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5-06T10:33:26.437" idx="4">
    <p:pos x="10" y="10"/>
    <p:text>tessa gaat studeren en komt op eenkamer teredcht met een meisje genaamt steph. steph is bevriend met hardin en zo ontmoet ze hem. over de weken heen komen ze in een relatie. maar hardin blijkt gelogen te hebben.</p:text>
    <p:extLst>
      <p:ext uri="{C676402C-5697-4E1C-873F-D02D1690AC5C}">
        <p15:threadingInfo xmlns:p15="http://schemas.microsoft.com/office/powerpoint/2012/main" timeZoneBias="-12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5-06T10:35:20.505" idx="5">
    <p:pos x="10" y="10"/>
    <p:text>de titel van het boke heet after. omdat na ( after ) haar relatie met hem. dingen compleet zijjn veranderd. op de foto in de powerpoint zie je ook een quote van het boek dat tessa zegt.</p:text>
    <p:extLst>
      <p:ext uri="{C676402C-5697-4E1C-873F-D02D1690AC5C}">
        <p15:threadingInfo xmlns:p15="http://schemas.microsoft.com/office/powerpoint/2012/main" timeZoneBias="-12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5-06T10:43:24.997" idx="6">
    <p:pos x="10" y="10"/>
    <p:text>tessa is een van de hoofdpersonen en gaat studeren na haar highschool. ze is netjes en anders dan de rest van de groep.</p:text>
    <p:extLst>
      <p:ext uri="{C676402C-5697-4E1C-873F-D02D1690AC5C}">
        <p15:threadingInfo xmlns:p15="http://schemas.microsoft.com/office/powerpoint/2012/main" timeZoneBias="-120"/>
      </p:ext>
    </p:extLst>
  </p:cm>
  <p:cm authorId="1" dt="2020-05-06T10:44:39.440" idx="7">
    <p:pos x="10" y="146"/>
    <p:text>hardin is de andere hoofdrol en de ''badboy'' waar tessa voor valt</p:text>
    <p:extLst>
      <p:ext uri="{C676402C-5697-4E1C-873F-D02D1690AC5C}">
        <p15:threadingInfo xmlns:p15="http://schemas.microsoft.com/office/powerpoint/2012/main" timeZoneBias="-120">
          <p15:parentCm authorId="1" idx="6"/>
        </p15:threadingInfo>
      </p:ext>
    </p:extLst>
  </p:cm>
  <p:cm authorId="1" dt="2020-05-06T10:45:37.843" idx="8">
    <p:pos x="10" y="282"/>
    <p:text>steph is een goede vriendin van tessa en door haar ontmoette hardin en tessa</p:text>
    <p:extLst>
      <p:ext uri="{C676402C-5697-4E1C-873F-D02D1690AC5C}">
        <p15:threadingInfo xmlns:p15="http://schemas.microsoft.com/office/powerpoint/2012/main" timeZoneBias="-120">
          <p15:parentCm authorId="1" idx="6"/>
        </p15:threadingInfo>
      </p:ext>
    </p:extLst>
  </p:cm>
  <p:cm authorId="1" dt="2020-05-06T10:46:16.914" idx="9">
    <p:pos x="10" y="418"/>
    <p:text>noah is ook een grote rol want hij is het vriendje van tessa als ze gaat studeren</p:text>
    <p:extLst>
      <p:ext uri="{C676402C-5697-4E1C-873F-D02D1690AC5C}">
        <p15:threadingInfo xmlns:p15="http://schemas.microsoft.com/office/powerpoint/2012/main" timeZoneBias="-120">
          <p15:parentCm authorId="1" idx="6"/>
        </p15:threadingInfo>
      </p:ext>
    </p:extLst>
  </p:cm>
  <p:cm authorId="1" dt="2020-05-06T10:46:48.221" idx="10">
    <p:pos x="10" y="554"/>
    <p:text>de ouders hebben ook een grote rol want hun hebber ervoor gezorgt dat hardin een ''badboy'' is geworden</p:text>
    <p:extLst>
      <p:ext uri="{C676402C-5697-4E1C-873F-D02D1690AC5C}">
        <p15:threadingInfo xmlns:p15="http://schemas.microsoft.com/office/powerpoint/2012/main" timeZoneBias="-120">
          <p15:parentCm authorId="1" idx="6"/>
        </p15:threadingInfo>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5-06T10:47:00.826" idx="11">
    <p:pos x="10" y="10"/>
    <p:text>de tijd speelt zich gewoon af in de tijd van nu en wat er op dat moment gebeurd</p:text>
    <p:extLst>
      <p:ext uri="{C676402C-5697-4E1C-873F-D02D1690AC5C}">
        <p15:threadingInfo xmlns:p15="http://schemas.microsoft.com/office/powerpoint/2012/main" timeZoneBias="-12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5-06T10:47:48.438" idx="12">
    <p:pos x="10" y="10"/>
    <p:text>het speelt zich a op een studie dichtbij seattle in amerika. ook speelt een groot deel af in seattle want daar gaat tessa uiteindelijk werken.</p:text>
    <p:extLst>
      <p:ext uri="{C676402C-5697-4E1C-873F-D02D1690AC5C}">
        <p15:threadingInfo xmlns:p15="http://schemas.microsoft.com/office/powerpoint/2012/main" timeZoneBias="-12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5-06T10:48:52.075" idx="13">
    <p:pos x="10" y="10"/>
    <p:text>in het verhaal zijn er twee perspectieven. die van tessa en hardin. het meeste is vanuit tessa en als het vanuit het perspectief van hardin is dan staat dat bovenaan het hoofdstuk</p:text>
    <p:extLst>
      <p:ext uri="{C676402C-5697-4E1C-873F-D02D1690AC5C}">
        <p15:threadingInfo xmlns:p15="http://schemas.microsoft.com/office/powerpoint/2012/main" timeZoneBias="-12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5-06T10:49:57.372" idx="14">
    <p:pos x="10" y="10"/>
    <p:text>het boek heeft 5 delen en van deel 1 is er al een film gemaakt. het boek heeft 533 bladzijdes en 98 hoofdstukken</p:text>
    <p:extLst>
      <p:ext uri="{C676402C-5697-4E1C-873F-D02D1690AC5C}">
        <p15:threadingInfo xmlns:p15="http://schemas.microsoft.com/office/powerpoint/2012/main" timeZoneBias="-120"/>
      </p:ext>
    </p:extLst>
  </p:cm>
  <p:cm authorId="1" dt="2020-05-28T11:42:46.975" idx="16">
    <p:pos x="10" y="146"/>
    <p:text>je ziet aan begin van het boek ook een klein stukje over hoe het boek gaat een proloog</p:text>
    <p:extLst>
      <p:ext uri="{C676402C-5697-4E1C-873F-D02D1690AC5C}">
        <p15:threadingInfo xmlns:p15="http://schemas.microsoft.com/office/powerpoint/2012/main" timeZoneBias="-120">
          <p15:parentCm authorId="1" idx="14"/>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837939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838800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87119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2473027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1100768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928869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36081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3536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537415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429077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04027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6871313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5021490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4056813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423538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559702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5715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76216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2417180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3701954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366273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3640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894778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569341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9862289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408096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5660202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40274965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6387848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039010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8903952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1640688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220633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7138065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79490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140243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4327653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38533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1124550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890477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013909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83258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558334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92055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988341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376226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29968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5/28/2020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‹nr.›</a:t>
            </a:fld>
            <a:endParaRPr lang="en-US"/>
          </a:p>
        </p:txBody>
      </p:sp>
    </p:spTree>
    <p:extLst>
      <p:ext uri="{BB962C8B-B14F-4D97-AF65-F5344CB8AC3E}">
        <p14:creationId xmlns:p14="http://schemas.microsoft.com/office/powerpoint/2010/main" val="1738771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62819971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70" r:id="rId5"/>
    <p:sldLayoutId id="2147483871" r:id="rId6"/>
    <p:sldLayoutId id="2147483872" r:id="rId7"/>
    <p:sldLayoutId id="2147483877" r:id="rId8"/>
    <p:sldLayoutId id="2147483873" r:id="rId9"/>
    <p:sldLayoutId id="2147483874" r:id="rId10"/>
    <p:sldLayoutId id="2147483875" r:id="rId11"/>
    <p:sldLayoutId id="214748387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1233656209"/>
      </p:ext>
    </p:extLst>
  </p:cSld>
  <p:clrMap bg1="lt1" tx1="dk1" bg2="lt2" tx2="dk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0" r:id="rId6"/>
    <p:sldLayoutId id="2147483845" r:id="rId7"/>
    <p:sldLayoutId id="2147483846" r:id="rId8"/>
    <p:sldLayoutId id="2147483847" r:id="rId9"/>
    <p:sldLayoutId id="2147483848" r:id="rId10"/>
    <p:sldLayoutId id="2147483849" r:id="rId11"/>
    <p:sldLayoutId id="214748385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41835189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5/28/2020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‹nr.›</a:t>
            </a:fld>
            <a:endParaRPr lang="en-US"/>
          </a:p>
        </p:txBody>
      </p:sp>
    </p:spTree>
    <p:extLst>
      <p:ext uri="{BB962C8B-B14F-4D97-AF65-F5344CB8AC3E}">
        <p14:creationId xmlns:p14="http://schemas.microsoft.com/office/powerpoint/2010/main" val="3894601800"/>
      </p:ext>
    </p:extLst>
  </p:cSld>
  <p:clrMap bg1="lt1" tx1="dk1" bg2="lt2" tx2="dk2" accent1="accent1" accent2="accent2" accent3="accent3" accent4="accent4" accent5="accent5" accent6="accent6" hlink="hlink" folHlink="folHlink"/>
  <p:sldLayoutIdLst>
    <p:sldLayoutId id="2147483720" r:id="rId1"/>
    <p:sldLayoutId id="2147483719" r:id="rId2"/>
    <p:sldLayoutId id="2147483718" r:id="rId3"/>
    <p:sldLayoutId id="2147483717" r:id="rId4"/>
    <p:sldLayoutId id="2147483716" r:id="rId5"/>
    <p:sldLayoutId id="2147483715" r:id="rId6"/>
    <p:sldLayoutId id="2147483714" r:id="rId7"/>
    <p:sldLayoutId id="2147483713" r:id="rId8"/>
    <p:sldLayoutId id="2147483712" r:id="rId9"/>
    <p:sldLayoutId id="2147483711" r:id="rId10"/>
    <p:sldLayoutId id="2147483710" r:id="rId11"/>
    <p:sldLayoutId id="2147483709"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10.xml"/><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comments" Target="../comments/comment5.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image" Target="../media/image11.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E98884D9-9583-4D3B-961C-8D72A765A3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F9272C6-0884-4111-87FC-6053A1B7EDBD}"/>
              </a:ext>
            </a:extLst>
          </p:cNvPr>
          <p:cNvSpPr>
            <a:spLocks noGrp="1"/>
          </p:cNvSpPr>
          <p:nvPr>
            <p:ph type="ctrTitle"/>
          </p:nvPr>
        </p:nvSpPr>
        <p:spPr>
          <a:xfrm>
            <a:off x="838200" y="1406005"/>
            <a:ext cx="5257800" cy="2806704"/>
          </a:xfrm>
        </p:spPr>
        <p:txBody>
          <a:bodyPr anchor="b">
            <a:normAutofit/>
          </a:bodyPr>
          <a:lstStyle/>
          <a:p>
            <a:r>
              <a:rPr lang="nl-NL" dirty="0" err="1">
                <a:solidFill>
                  <a:schemeClr val="bg1"/>
                </a:solidFill>
              </a:rPr>
              <a:t>Pecha</a:t>
            </a:r>
            <a:r>
              <a:rPr lang="nl-NL" dirty="0">
                <a:solidFill>
                  <a:schemeClr val="bg1"/>
                </a:solidFill>
              </a:rPr>
              <a:t> </a:t>
            </a:r>
            <a:r>
              <a:rPr lang="nl-NL" dirty="0" err="1">
                <a:solidFill>
                  <a:schemeClr val="bg1"/>
                </a:solidFill>
              </a:rPr>
              <a:t>kucha</a:t>
            </a:r>
            <a:r>
              <a:rPr lang="nl-NL" dirty="0">
                <a:solidFill>
                  <a:schemeClr val="bg1"/>
                </a:solidFill>
              </a:rPr>
              <a:t> </a:t>
            </a:r>
            <a:br>
              <a:rPr lang="nl-NL" dirty="0">
                <a:solidFill>
                  <a:schemeClr val="bg1"/>
                </a:solidFill>
              </a:rPr>
            </a:br>
            <a:r>
              <a:rPr lang="nl-NL" dirty="0" err="1">
                <a:solidFill>
                  <a:schemeClr val="bg1"/>
                </a:solidFill>
              </a:rPr>
              <a:t>after</a:t>
            </a:r>
            <a:r>
              <a:rPr lang="nl-NL" dirty="0">
                <a:solidFill>
                  <a:schemeClr val="bg1"/>
                </a:solidFill>
              </a:rPr>
              <a:t> </a:t>
            </a:r>
          </a:p>
        </p:txBody>
      </p:sp>
      <p:sp>
        <p:nvSpPr>
          <p:cNvPr id="3" name="Ondertitel 2">
            <a:extLst>
              <a:ext uri="{FF2B5EF4-FFF2-40B4-BE49-F238E27FC236}">
                <a16:creationId xmlns:a16="http://schemas.microsoft.com/office/drawing/2014/main" id="{E330E915-3F6B-4413-8B27-0B47AA6F5726}"/>
              </a:ext>
            </a:extLst>
          </p:cNvPr>
          <p:cNvSpPr>
            <a:spLocks noGrp="1"/>
          </p:cNvSpPr>
          <p:nvPr>
            <p:ph type="subTitle" idx="1"/>
          </p:nvPr>
        </p:nvSpPr>
        <p:spPr>
          <a:xfrm>
            <a:off x="838199" y="4279787"/>
            <a:ext cx="5257800" cy="1467873"/>
          </a:xfrm>
        </p:spPr>
        <p:txBody>
          <a:bodyPr>
            <a:normAutofit/>
          </a:bodyPr>
          <a:lstStyle/>
          <a:p>
            <a:r>
              <a:rPr lang="nl-NL" dirty="0">
                <a:solidFill>
                  <a:schemeClr val="bg1"/>
                </a:solidFill>
              </a:rPr>
              <a:t>boek geschreven door: </a:t>
            </a:r>
            <a:r>
              <a:rPr lang="nl-NL" dirty="0" err="1">
                <a:solidFill>
                  <a:schemeClr val="bg1"/>
                </a:solidFill>
              </a:rPr>
              <a:t>anna</a:t>
            </a:r>
            <a:r>
              <a:rPr lang="nl-NL" dirty="0">
                <a:solidFill>
                  <a:schemeClr val="bg1"/>
                </a:solidFill>
              </a:rPr>
              <a:t> </a:t>
            </a:r>
            <a:r>
              <a:rPr lang="nl-NL" dirty="0" err="1">
                <a:solidFill>
                  <a:schemeClr val="bg1"/>
                </a:solidFill>
              </a:rPr>
              <a:t>todd</a:t>
            </a:r>
            <a:r>
              <a:rPr lang="nl-NL" dirty="0">
                <a:solidFill>
                  <a:schemeClr val="bg1"/>
                </a:solidFill>
              </a:rPr>
              <a:t> </a:t>
            </a:r>
          </a:p>
        </p:txBody>
      </p:sp>
      <p:pic>
        <p:nvPicPr>
          <p:cNvPr id="6" name="Afbeelding 5" descr="Afbeelding met vrouw, meisje, jong, telefoon&#10;&#10;Automatisch gegenereerde beschrijving">
            <a:extLst>
              <a:ext uri="{FF2B5EF4-FFF2-40B4-BE49-F238E27FC236}">
                <a16:creationId xmlns:a16="http://schemas.microsoft.com/office/drawing/2014/main" id="{E08C645E-2EF8-4ED9-B846-059B69678E01}"/>
              </a:ext>
            </a:extLst>
          </p:cNvPr>
          <p:cNvPicPr>
            <a:picLocks noChangeAspect="1"/>
          </p:cNvPicPr>
          <p:nvPr/>
        </p:nvPicPr>
        <p:blipFill rotWithShape="1">
          <a:blip r:embed="rId2">
            <a:extLst>
              <a:ext uri="{28A0092B-C50C-407E-A947-70E740481C1C}">
                <a14:useLocalDpi xmlns:a14="http://schemas.microsoft.com/office/drawing/2010/main" val="0"/>
              </a:ext>
            </a:extLst>
          </a:blip>
          <a:srcRect t="2927" r="-1" b="7744"/>
          <a:stretch/>
        </p:blipFill>
        <p:spPr>
          <a:xfrm>
            <a:off x="6610350" y="10"/>
            <a:ext cx="4751972" cy="6505474"/>
          </a:xfrm>
          <a:custGeom>
            <a:avLst/>
            <a:gdLst/>
            <a:ahLst/>
            <a:cxnLst/>
            <a:rect l="l" t="t" r="r" b="b"/>
            <a:pathLst>
              <a:path w="4226140" h="5785617">
                <a:moveTo>
                  <a:pt x="0" y="0"/>
                </a:moveTo>
                <a:lnTo>
                  <a:pt x="4226140" y="0"/>
                </a:lnTo>
                <a:cubicBezTo>
                  <a:pt x="4198013" y="675255"/>
                  <a:pt x="4161526" y="1305268"/>
                  <a:pt x="4121998" y="1488576"/>
                </a:cubicBezTo>
                <a:cubicBezTo>
                  <a:pt x="3622189" y="3809910"/>
                  <a:pt x="3457992" y="3861183"/>
                  <a:pt x="3457992" y="3861183"/>
                </a:cubicBezTo>
                <a:cubicBezTo>
                  <a:pt x="3457992" y="3861183"/>
                  <a:pt x="3429106" y="3612863"/>
                  <a:pt x="3391098" y="3490211"/>
                </a:cubicBezTo>
                <a:cubicBezTo>
                  <a:pt x="3383496" y="3662796"/>
                  <a:pt x="3234124" y="4346763"/>
                  <a:pt x="3207898" y="4373907"/>
                </a:cubicBezTo>
                <a:cubicBezTo>
                  <a:pt x="3201437" y="4357821"/>
                  <a:pt x="3194595" y="4339726"/>
                  <a:pt x="3188133" y="4322299"/>
                </a:cubicBezTo>
                <a:cubicBezTo>
                  <a:pt x="3166469" y="4356481"/>
                  <a:pt x="3139103" y="4388317"/>
                  <a:pt x="3101094" y="4416132"/>
                </a:cubicBezTo>
                <a:cubicBezTo>
                  <a:pt x="2970346" y="4511974"/>
                  <a:pt x="3011015" y="4677855"/>
                  <a:pt x="2958184" y="4813241"/>
                </a:cubicBezTo>
                <a:cubicBezTo>
                  <a:pt x="2685284" y="4720414"/>
                  <a:pt x="2793608" y="4492202"/>
                  <a:pt x="2745338" y="4313922"/>
                </a:cubicBezTo>
                <a:cubicBezTo>
                  <a:pt x="2569739" y="4777385"/>
                  <a:pt x="2488401" y="4682212"/>
                  <a:pt x="2424928" y="4866524"/>
                </a:cubicBezTo>
                <a:cubicBezTo>
                  <a:pt x="2346250" y="5095407"/>
                  <a:pt x="2343970" y="5150031"/>
                  <a:pt x="2343970" y="5150031"/>
                </a:cubicBezTo>
                <a:cubicBezTo>
                  <a:pt x="2200678" y="4972085"/>
                  <a:pt x="2255031" y="4774703"/>
                  <a:pt x="2205240" y="4562911"/>
                </a:cubicBezTo>
                <a:cubicBezTo>
                  <a:pt x="2147466" y="4492872"/>
                  <a:pt x="2120862" y="4418812"/>
                  <a:pt x="2106038" y="4342071"/>
                </a:cubicBezTo>
                <a:cubicBezTo>
                  <a:pt x="2074112" y="4296495"/>
                  <a:pt x="2028881" y="4506612"/>
                  <a:pt x="1976430" y="4460032"/>
                </a:cubicBezTo>
                <a:cubicBezTo>
                  <a:pt x="1932340" y="4676850"/>
                  <a:pt x="1845302" y="4884620"/>
                  <a:pt x="1772325" y="5148354"/>
                </a:cubicBezTo>
                <a:cubicBezTo>
                  <a:pt x="1735078" y="5282066"/>
                  <a:pt x="1679965" y="5271006"/>
                  <a:pt x="1680346" y="5258608"/>
                </a:cubicBezTo>
                <a:cubicBezTo>
                  <a:pt x="1682626" y="4944941"/>
                  <a:pt x="1756362" y="4963372"/>
                  <a:pt x="1722915" y="4649036"/>
                </a:cubicBezTo>
                <a:cubicBezTo>
                  <a:pt x="1719114" y="4593407"/>
                  <a:pt x="1751801" y="4501920"/>
                  <a:pt x="1665522" y="4490862"/>
                </a:cubicBezTo>
                <a:cubicBezTo>
                  <a:pt x="1553778" y="4479468"/>
                  <a:pt x="1576582" y="4595082"/>
                  <a:pt x="1565181" y="4645684"/>
                </a:cubicBezTo>
                <a:cubicBezTo>
                  <a:pt x="1524892" y="4848093"/>
                  <a:pt x="1504748" y="4983479"/>
                  <a:pt x="1479662" y="5190580"/>
                </a:cubicBezTo>
                <a:cubicBezTo>
                  <a:pt x="1467118" y="5278045"/>
                  <a:pt x="1484983" y="5384611"/>
                  <a:pt x="1317746" y="5348754"/>
                </a:cubicBezTo>
                <a:cubicBezTo>
                  <a:pt x="1154311" y="5372882"/>
                  <a:pt x="1206383" y="5535411"/>
                  <a:pt x="1128085" y="5616845"/>
                </a:cubicBezTo>
                <a:cubicBezTo>
                  <a:pt x="1037246" y="5573280"/>
                  <a:pt x="1101099" y="5459341"/>
                  <a:pt x="979473" y="5424488"/>
                </a:cubicBezTo>
                <a:cubicBezTo>
                  <a:pt x="1016341" y="5586684"/>
                  <a:pt x="746863" y="5562555"/>
                  <a:pt x="748003" y="5724081"/>
                </a:cubicBezTo>
                <a:cubicBezTo>
                  <a:pt x="586847" y="5854440"/>
                  <a:pt x="512731" y="5755916"/>
                  <a:pt x="454578" y="5630249"/>
                </a:cubicBezTo>
                <a:cubicBezTo>
                  <a:pt x="381983" y="5467049"/>
                  <a:pt x="406308" y="5292454"/>
                  <a:pt x="395286" y="5116854"/>
                </a:cubicBezTo>
                <a:cubicBezTo>
                  <a:pt x="371340" y="4896349"/>
                  <a:pt x="305966" y="4749905"/>
                  <a:pt x="309387" y="4526719"/>
                </a:cubicBezTo>
                <a:cubicBezTo>
                  <a:pt x="260356" y="4381615"/>
                  <a:pt x="274420" y="4226792"/>
                  <a:pt x="261117" y="4072305"/>
                </a:cubicBezTo>
                <a:cubicBezTo>
                  <a:pt x="230710" y="3841746"/>
                  <a:pt x="193461" y="3986516"/>
                  <a:pt x="159254" y="3753611"/>
                </a:cubicBezTo>
                <a:cubicBezTo>
                  <a:pt x="125427" y="3524058"/>
                  <a:pt x="79817" y="2370261"/>
                  <a:pt x="79437" y="2368586"/>
                </a:cubicBezTo>
                <a:cubicBezTo>
                  <a:pt x="79817" y="2368586"/>
                  <a:pt x="13303" y="1194346"/>
                  <a:pt x="0" y="335"/>
                </a:cubicBezTo>
                <a:close/>
              </a:path>
            </a:pathLst>
          </a:custGeom>
        </p:spPr>
      </p:pic>
    </p:spTree>
    <p:extLst>
      <p:ext uri="{BB962C8B-B14F-4D97-AF65-F5344CB8AC3E}">
        <p14:creationId xmlns:p14="http://schemas.microsoft.com/office/powerpoint/2010/main" val="3290560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30000" advTm="30000">
        <p159:morph option="byObject"/>
      </p:transition>
    </mc:Choice>
    <mc:Fallback xmlns="">
      <p:transition spd="slow" advTm="30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727F3F19-5A4B-42AD-9A79-B8279086A6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50100D45-A9FA-499F-AEC8-8989F520EF2C}"/>
              </a:ext>
            </a:extLst>
          </p:cNvPr>
          <p:cNvPicPr>
            <a:picLocks noChangeAspect="1"/>
          </p:cNvPicPr>
          <p:nvPr/>
        </p:nvPicPr>
        <p:blipFill rotWithShape="1">
          <a:blip r:embed="rId2"/>
          <a:srcRect/>
          <a:stretch/>
        </p:blipFill>
        <p:spPr>
          <a:xfrm>
            <a:off x="-2870788" y="-75986"/>
            <a:ext cx="12462934" cy="7010400"/>
          </a:xfrm>
          <a:prstGeom prst="rect">
            <a:avLst/>
          </a:prstGeom>
        </p:spPr>
      </p:pic>
      <p:sp useBgFill="1">
        <p:nvSpPr>
          <p:cNvPr id="13" name="Freeform: Shape 12">
            <a:extLst>
              <a:ext uri="{FF2B5EF4-FFF2-40B4-BE49-F238E27FC236}">
                <a16:creationId xmlns:a16="http://schemas.microsoft.com/office/drawing/2014/main" id="{8202C37C-3123-4850-965F-F823CD438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4441" y="3562564"/>
            <a:ext cx="6007383" cy="2746580"/>
          </a:xfrm>
          <a:custGeom>
            <a:avLst/>
            <a:gdLst>
              <a:gd name="connsiteX0" fmla="*/ 7360262 w 8491753"/>
              <a:gd name="connsiteY0" fmla="*/ 0 h 3882436"/>
              <a:gd name="connsiteX1" fmla="*/ 7800623 w 8491753"/>
              <a:gd name="connsiteY1" fmla="*/ 266118 h 3882436"/>
              <a:gd name="connsiteX2" fmla="*/ 8418395 w 8491753"/>
              <a:gd name="connsiteY2" fmla="*/ 817361 h 3882436"/>
              <a:gd name="connsiteX3" fmla="*/ 8469084 w 8491753"/>
              <a:gd name="connsiteY3" fmla="*/ 2062410 h 3882436"/>
              <a:gd name="connsiteX4" fmla="*/ 7993875 w 8491753"/>
              <a:gd name="connsiteY4" fmla="*/ 3538728 h 3882436"/>
              <a:gd name="connsiteX5" fmla="*/ 7486985 w 8491753"/>
              <a:gd name="connsiteY5" fmla="*/ 3877711 h 3882436"/>
              <a:gd name="connsiteX6" fmla="*/ 4198536 w 8491753"/>
              <a:gd name="connsiteY6" fmla="*/ 3808014 h 3882436"/>
              <a:gd name="connsiteX7" fmla="*/ 1942874 w 8491753"/>
              <a:gd name="connsiteY7" fmla="*/ 3259939 h 3882436"/>
              <a:gd name="connsiteX8" fmla="*/ 2291361 w 8491753"/>
              <a:gd name="connsiteY8" fmla="*/ 3193410 h 3882436"/>
              <a:gd name="connsiteX9" fmla="*/ 1451824 w 8491753"/>
              <a:gd name="connsiteY9" fmla="*/ 3047678 h 3882436"/>
              <a:gd name="connsiteX10" fmla="*/ 1499345 w 8491753"/>
              <a:gd name="connsiteY10" fmla="*/ 3028670 h 3882436"/>
              <a:gd name="connsiteX11" fmla="*/ 1407471 w 8491753"/>
              <a:gd name="connsiteY11" fmla="*/ 2952636 h 3882436"/>
              <a:gd name="connsiteX12" fmla="*/ 1030471 w 8491753"/>
              <a:gd name="connsiteY12" fmla="*/ 2832250 h 3882436"/>
              <a:gd name="connsiteX13" fmla="*/ 1499345 w 8491753"/>
              <a:gd name="connsiteY13" fmla="*/ 2629494 h 3882436"/>
              <a:gd name="connsiteX14" fmla="*/ 970279 w 8491753"/>
              <a:gd name="connsiteY14" fmla="*/ 2353873 h 3882436"/>
              <a:gd name="connsiteX15" fmla="*/ 700993 w 8491753"/>
              <a:gd name="connsiteY15" fmla="*/ 2287343 h 3882436"/>
              <a:gd name="connsiteX16" fmla="*/ 1588051 w 8491753"/>
              <a:gd name="connsiteY16" fmla="*/ 1942023 h 3882436"/>
              <a:gd name="connsiteX17" fmla="*/ 149751 w 8491753"/>
              <a:gd name="connsiteY17" fmla="*/ 1770949 h 3882436"/>
              <a:gd name="connsiteX18" fmla="*/ 266969 w 8491753"/>
              <a:gd name="connsiteY18" fmla="*/ 1701251 h 3882436"/>
              <a:gd name="connsiteX19" fmla="*/ 1160362 w 8491753"/>
              <a:gd name="connsiteY19" fmla="*/ 1720259 h 3882436"/>
              <a:gd name="connsiteX20" fmla="*/ 1309262 w 8491753"/>
              <a:gd name="connsiteY20" fmla="*/ 1666403 h 3882436"/>
              <a:gd name="connsiteX21" fmla="*/ 1160362 w 8491753"/>
              <a:gd name="connsiteY21" fmla="*/ 1580864 h 3882436"/>
              <a:gd name="connsiteX22" fmla="*/ 580607 w 8491753"/>
              <a:gd name="connsiteY22" fmla="*/ 1517503 h 3882436"/>
              <a:gd name="connsiteX23" fmla="*/ 428540 w 8491753"/>
              <a:gd name="connsiteY23" fmla="*/ 1374940 h 3882436"/>
              <a:gd name="connsiteX24" fmla="*/ 171927 w 8491753"/>
              <a:gd name="connsiteY24" fmla="*/ 1210201 h 3882436"/>
              <a:gd name="connsiteX25" fmla="*/ 349338 w 8491753"/>
              <a:gd name="connsiteY25" fmla="*/ 1073974 h 3882436"/>
              <a:gd name="connsiteX26" fmla="*/ 61044 w 8491753"/>
              <a:gd name="connsiteY26" fmla="*/ 871218 h 3882436"/>
              <a:gd name="connsiteX27" fmla="*/ 143414 w 8491753"/>
              <a:gd name="connsiteY27" fmla="*/ 605101 h 3882436"/>
              <a:gd name="connsiteX28" fmla="*/ 628128 w 8491753"/>
              <a:gd name="connsiteY28" fmla="*/ 541739 h 3882436"/>
              <a:gd name="connsiteX29" fmla="*/ 1277580 w 8491753"/>
              <a:gd name="connsiteY29" fmla="*/ 449865 h 3882436"/>
              <a:gd name="connsiteX30" fmla="*/ 1930202 w 8491753"/>
              <a:gd name="connsiteY30" fmla="*/ 370664 h 3882436"/>
              <a:gd name="connsiteX31" fmla="*/ 2582822 w 8491753"/>
              <a:gd name="connsiteY31" fmla="*/ 370664 h 3882436"/>
              <a:gd name="connsiteX32" fmla="*/ 2769739 w 8491753"/>
              <a:gd name="connsiteY32" fmla="*/ 377000 h 3882436"/>
              <a:gd name="connsiteX33" fmla="*/ 2772907 w 8491753"/>
              <a:gd name="connsiteY33" fmla="*/ 377000 h 3882436"/>
              <a:gd name="connsiteX34" fmla="*/ 3583931 w 8491753"/>
              <a:gd name="connsiteY34" fmla="*/ 405513 h 3882436"/>
              <a:gd name="connsiteX35" fmla="*/ 3884897 w 8491753"/>
              <a:gd name="connsiteY35" fmla="*/ 408681 h 3882436"/>
              <a:gd name="connsiteX36" fmla="*/ 4537518 w 8491753"/>
              <a:gd name="connsiteY36" fmla="*/ 411848 h 3882436"/>
              <a:gd name="connsiteX37" fmla="*/ 5186971 w 8491753"/>
              <a:gd name="connsiteY37" fmla="*/ 399176 h 3882436"/>
              <a:gd name="connsiteX38" fmla="*/ 5845928 w 8491753"/>
              <a:gd name="connsiteY38" fmla="*/ 361159 h 3882436"/>
              <a:gd name="connsiteX39" fmla="*/ 6495381 w 8491753"/>
              <a:gd name="connsiteY39" fmla="*/ 310470 h 3882436"/>
              <a:gd name="connsiteX40" fmla="*/ 6910398 w 8491753"/>
              <a:gd name="connsiteY40" fmla="*/ 196420 h 3882436"/>
              <a:gd name="connsiteX41" fmla="*/ 7360262 w 8491753"/>
              <a:gd name="connsiteY41" fmla="*/ 0 h 3882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491753" h="3882436">
                <a:moveTo>
                  <a:pt x="7360262" y="0"/>
                </a:moveTo>
                <a:cubicBezTo>
                  <a:pt x="7477481" y="142563"/>
                  <a:pt x="7651725" y="183748"/>
                  <a:pt x="7800623" y="266118"/>
                </a:cubicBezTo>
                <a:cubicBezTo>
                  <a:pt x="7946354" y="329479"/>
                  <a:pt x="8361371" y="696974"/>
                  <a:pt x="8418395" y="817361"/>
                </a:cubicBezTo>
                <a:cubicBezTo>
                  <a:pt x="8519774" y="1026453"/>
                  <a:pt x="8494429" y="1793125"/>
                  <a:pt x="8469084" y="2062410"/>
                </a:cubicBezTo>
                <a:cubicBezTo>
                  <a:pt x="8374043" y="2734040"/>
                  <a:pt x="8025556" y="3507048"/>
                  <a:pt x="7993875" y="3538728"/>
                </a:cubicBezTo>
                <a:cubicBezTo>
                  <a:pt x="7892497" y="3516552"/>
                  <a:pt x="7661229" y="3865039"/>
                  <a:pt x="7486985" y="3877711"/>
                </a:cubicBezTo>
                <a:cubicBezTo>
                  <a:pt x="7303237" y="3890384"/>
                  <a:pt x="4604047" y="3880880"/>
                  <a:pt x="4198536" y="3808014"/>
                </a:cubicBezTo>
                <a:cubicBezTo>
                  <a:pt x="1993563" y="3405670"/>
                  <a:pt x="1942874" y="3259939"/>
                  <a:pt x="1942874" y="3259939"/>
                </a:cubicBezTo>
                <a:cubicBezTo>
                  <a:pt x="1942874" y="3259939"/>
                  <a:pt x="2177311" y="3231426"/>
                  <a:pt x="2291361" y="3193410"/>
                </a:cubicBezTo>
                <a:cubicBezTo>
                  <a:pt x="2126622" y="3190241"/>
                  <a:pt x="1477169" y="3069855"/>
                  <a:pt x="1451824" y="3047678"/>
                </a:cubicBezTo>
                <a:cubicBezTo>
                  <a:pt x="1464497" y="3041343"/>
                  <a:pt x="1483505" y="3035006"/>
                  <a:pt x="1499345" y="3028670"/>
                </a:cubicBezTo>
                <a:cubicBezTo>
                  <a:pt x="1464497" y="3009662"/>
                  <a:pt x="1435984" y="2987486"/>
                  <a:pt x="1407471" y="2952636"/>
                </a:cubicBezTo>
                <a:cubicBezTo>
                  <a:pt x="1315597" y="2835418"/>
                  <a:pt x="1160362" y="2876603"/>
                  <a:pt x="1030471" y="2832250"/>
                </a:cubicBezTo>
                <a:cubicBezTo>
                  <a:pt x="1112841" y="2585141"/>
                  <a:pt x="1331438" y="2677015"/>
                  <a:pt x="1499345" y="2629494"/>
                </a:cubicBezTo>
                <a:cubicBezTo>
                  <a:pt x="1058984" y="2483763"/>
                  <a:pt x="1144523" y="2407729"/>
                  <a:pt x="970279" y="2353873"/>
                </a:cubicBezTo>
                <a:cubicBezTo>
                  <a:pt x="751682" y="2287343"/>
                  <a:pt x="700993" y="2287343"/>
                  <a:pt x="700993" y="2287343"/>
                </a:cubicBezTo>
                <a:cubicBezTo>
                  <a:pt x="957606" y="2084587"/>
                  <a:pt x="1264908" y="2303184"/>
                  <a:pt x="1588051" y="1942023"/>
                </a:cubicBezTo>
                <a:cubicBezTo>
                  <a:pt x="1277580" y="1891335"/>
                  <a:pt x="349338" y="1865990"/>
                  <a:pt x="149751" y="1770949"/>
                </a:cubicBezTo>
                <a:cubicBezTo>
                  <a:pt x="225784" y="1805797"/>
                  <a:pt x="232120" y="1701251"/>
                  <a:pt x="266969" y="1701251"/>
                </a:cubicBezTo>
                <a:cubicBezTo>
                  <a:pt x="561599" y="1698083"/>
                  <a:pt x="862565" y="1758277"/>
                  <a:pt x="1160362" y="1720259"/>
                </a:cubicBezTo>
                <a:cubicBezTo>
                  <a:pt x="1214219" y="1717092"/>
                  <a:pt x="1299758" y="1745604"/>
                  <a:pt x="1309262" y="1666403"/>
                </a:cubicBezTo>
                <a:cubicBezTo>
                  <a:pt x="1318765" y="1568192"/>
                  <a:pt x="1207884" y="1590368"/>
                  <a:pt x="1160362" y="1580864"/>
                </a:cubicBezTo>
                <a:cubicBezTo>
                  <a:pt x="967110" y="1549184"/>
                  <a:pt x="777027" y="1536512"/>
                  <a:pt x="580607" y="1517503"/>
                </a:cubicBezTo>
                <a:cubicBezTo>
                  <a:pt x="498238" y="1507999"/>
                  <a:pt x="396860" y="1527007"/>
                  <a:pt x="428540" y="1374940"/>
                </a:cubicBezTo>
                <a:cubicBezTo>
                  <a:pt x="403195" y="1229209"/>
                  <a:pt x="251129" y="1279898"/>
                  <a:pt x="171927" y="1210201"/>
                </a:cubicBezTo>
                <a:cubicBezTo>
                  <a:pt x="209944" y="1127831"/>
                  <a:pt x="317658" y="1184857"/>
                  <a:pt x="349338" y="1073974"/>
                </a:cubicBezTo>
                <a:cubicBezTo>
                  <a:pt x="197271" y="1108823"/>
                  <a:pt x="213112" y="868050"/>
                  <a:pt x="61044" y="871218"/>
                </a:cubicBezTo>
                <a:cubicBezTo>
                  <a:pt x="-65678" y="728655"/>
                  <a:pt x="26196" y="658957"/>
                  <a:pt x="143414" y="605101"/>
                </a:cubicBezTo>
                <a:cubicBezTo>
                  <a:pt x="295481" y="538572"/>
                  <a:pt x="463388" y="554411"/>
                  <a:pt x="628128" y="541739"/>
                </a:cubicBezTo>
                <a:cubicBezTo>
                  <a:pt x="846725" y="513227"/>
                  <a:pt x="1055817" y="446698"/>
                  <a:pt x="1277580" y="449865"/>
                </a:cubicBezTo>
                <a:cubicBezTo>
                  <a:pt x="1486673" y="383336"/>
                  <a:pt x="1717941" y="456201"/>
                  <a:pt x="1930202" y="370664"/>
                </a:cubicBezTo>
                <a:cubicBezTo>
                  <a:pt x="2145630" y="370664"/>
                  <a:pt x="2364226" y="370664"/>
                  <a:pt x="2582822" y="370664"/>
                </a:cubicBezTo>
                <a:cubicBezTo>
                  <a:pt x="2646185" y="373831"/>
                  <a:pt x="2706377" y="373831"/>
                  <a:pt x="2769739" y="377000"/>
                </a:cubicBezTo>
                <a:cubicBezTo>
                  <a:pt x="2769739" y="377000"/>
                  <a:pt x="2772907" y="377000"/>
                  <a:pt x="2772907" y="377000"/>
                </a:cubicBezTo>
                <a:cubicBezTo>
                  <a:pt x="3045361" y="386504"/>
                  <a:pt x="3314646" y="392840"/>
                  <a:pt x="3583931" y="405513"/>
                </a:cubicBezTo>
                <a:cubicBezTo>
                  <a:pt x="3685309" y="405513"/>
                  <a:pt x="3783519" y="408681"/>
                  <a:pt x="3884897" y="408681"/>
                </a:cubicBezTo>
                <a:cubicBezTo>
                  <a:pt x="4100325" y="424520"/>
                  <a:pt x="4318922" y="434025"/>
                  <a:pt x="4537518" y="411848"/>
                </a:cubicBezTo>
                <a:cubicBezTo>
                  <a:pt x="4756115" y="430857"/>
                  <a:pt x="4968375" y="418185"/>
                  <a:pt x="5186971" y="399176"/>
                </a:cubicBezTo>
                <a:cubicBezTo>
                  <a:pt x="5408735" y="421353"/>
                  <a:pt x="5627332" y="389672"/>
                  <a:pt x="5845928" y="361159"/>
                </a:cubicBezTo>
                <a:cubicBezTo>
                  <a:pt x="6064526" y="373831"/>
                  <a:pt x="6283122" y="373831"/>
                  <a:pt x="6495381" y="310470"/>
                </a:cubicBezTo>
                <a:cubicBezTo>
                  <a:pt x="6656953" y="380168"/>
                  <a:pt x="6736155" y="152067"/>
                  <a:pt x="6910398" y="196420"/>
                </a:cubicBezTo>
                <a:cubicBezTo>
                  <a:pt x="7084641" y="243941"/>
                  <a:pt x="7208196" y="63361"/>
                  <a:pt x="736026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AD41DAF3-8686-4488-831E-1F60AC28CA8C}"/>
              </a:ext>
            </a:extLst>
          </p:cNvPr>
          <p:cNvSpPr>
            <a:spLocks noGrp="1"/>
          </p:cNvSpPr>
          <p:nvPr>
            <p:ph type="title"/>
          </p:nvPr>
        </p:nvSpPr>
        <p:spPr>
          <a:xfrm>
            <a:off x="6675180" y="2492128"/>
            <a:ext cx="4489350" cy="1606616"/>
          </a:xfrm>
        </p:spPr>
        <p:txBody>
          <a:bodyPr vert="horz" lIns="91440" tIns="45720" rIns="91440" bIns="45720" rtlCol="0" anchor="b">
            <a:normAutofit/>
          </a:bodyPr>
          <a:lstStyle/>
          <a:p>
            <a:pPr algn="ctr"/>
            <a:r>
              <a:rPr lang="en-US" sz="3200" dirty="0" err="1"/>
              <a:t>Persoonlijke</a:t>
            </a:r>
            <a:r>
              <a:rPr lang="en-US" sz="3200" dirty="0"/>
              <a:t> </a:t>
            </a:r>
            <a:r>
              <a:rPr lang="en-US" sz="3200" dirty="0" err="1"/>
              <a:t>beoordeling</a:t>
            </a:r>
            <a:r>
              <a:rPr lang="en-US" sz="3200" dirty="0"/>
              <a:t> </a:t>
            </a:r>
          </a:p>
        </p:txBody>
      </p:sp>
      <p:sp>
        <p:nvSpPr>
          <p:cNvPr id="3" name="Tijdelijke aanduiding voor tekst 2">
            <a:extLst>
              <a:ext uri="{FF2B5EF4-FFF2-40B4-BE49-F238E27FC236}">
                <a16:creationId xmlns:a16="http://schemas.microsoft.com/office/drawing/2014/main" id="{7AD70BE8-9155-440D-8143-5C2229009631}"/>
              </a:ext>
            </a:extLst>
          </p:cNvPr>
          <p:cNvSpPr>
            <a:spLocks noGrp="1"/>
          </p:cNvSpPr>
          <p:nvPr>
            <p:ph type="body" idx="1"/>
          </p:nvPr>
        </p:nvSpPr>
        <p:spPr>
          <a:xfrm>
            <a:off x="7239921" y="4233766"/>
            <a:ext cx="3317064" cy="646785"/>
          </a:xfrm>
        </p:spPr>
        <p:txBody>
          <a:bodyPr vert="horz" lIns="91440" tIns="45720" rIns="91440" bIns="45720" rtlCol="0">
            <a:noAutofit/>
          </a:bodyPr>
          <a:lstStyle/>
          <a:p>
            <a:pPr algn="ctr">
              <a:lnSpc>
                <a:spcPct val="90000"/>
              </a:lnSpc>
            </a:pPr>
            <a:r>
              <a:rPr lang="en-US" sz="1100" dirty="0"/>
              <a:t> </a:t>
            </a:r>
            <a:r>
              <a:rPr lang="en-US" sz="1300" dirty="0"/>
              <a:t>cliffhangers </a:t>
            </a:r>
          </a:p>
          <a:p>
            <a:pPr algn="ctr">
              <a:lnSpc>
                <a:spcPct val="90000"/>
              </a:lnSpc>
            </a:pPr>
            <a:r>
              <a:rPr lang="en-US" sz="1300" dirty="0"/>
              <a:t> </a:t>
            </a:r>
            <a:r>
              <a:rPr lang="en-US" sz="1300" dirty="0" err="1"/>
              <a:t>realistisch</a:t>
            </a:r>
            <a:r>
              <a:rPr lang="en-US" sz="1300" dirty="0"/>
              <a:t> </a:t>
            </a:r>
          </a:p>
          <a:p>
            <a:pPr algn="ctr">
              <a:lnSpc>
                <a:spcPct val="90000"/>
              </a:lnSpc>
            </a:pPr>
            <a:r>
              <a:rPr lang="en-US" sz="1300" dirty="0"/>
              <a:t> </a:t>
            </a:r>
            <a:r>
              <a:rPr lang="en-US" sz="1300" dirty="0" err="1"/>
              <a:t>aanrader</a:t>
            </a:r>
            <a:r>
              <a:rPr lang="en-US" sz="1300" dirty="0"/>
              <a:t> </a:t>
            </a:r>
          </a:p>
        </p:txBody>
      </p:sp>
    </p:spTree>
    <p:extLst>
      <p:ext uri="{BB962C8B-B14F-4D97-AF65-F5344CB8AC3E}">
        <p14:creationId xmlns:p14="http://schemas.microsoft.com/office/powerpoint/2010/main" val="2533519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65BC5EA-87E4-405B-9258-D5AE7A772C4F}"/>
              </a:ext>
            </a:extLst>
          </p:cNvPr>
          <p:cNvSpPr>
            <a:spLocks noGrp="1"/>
          </p:cNvSpPr>
          <p:nvPr>
            <p:ph type="title"/>
          </p:nvPr>
        </p:nvSpPr>
        <p:spPr>
          <a:xfrm>
            <a:off x="337609" y="272257"/>
            <a:ext cx="4229099" cy="1938076"/>
          </a:xfrm>
        </p:spPr>
        <p:txBody>
          <a:bodyPr>
            <a:normAutofit/>
          </a:bodyPr>
          <a:lstStyle/>
          <a:p>
            <a:r>
              <a:rPr lang="nl-NL" dirty="0"/>
              <a:t>Anna </a:t>
            </a:r>
            <a:r>
              <a:rPr lang="nl-NL" dirty="0" err="1"/>
              <a:t>todd</a:t>
            </a:r>
            <a:r>
              <a:rPr lang="nl-NL" dirty="0"/>
              <a:t>   </a:t>
            </a:r>
            <a:br>
              <a:rPr lang="nl-NL" dirty="0">
                <a:solidFill>
                  <a:schemeClr val="bg1"/>
                </a:solidFill>
              </a:rPr>
            </a:br>
            <a:r>
              <a:rPr lang="nl-NL" dirty="0"/>
              <a:t>(</a:t>
            </a:r>
            <a:r>
              <a:rPr lang="nl-NL" dirty="0">
                <a:solidFill>
                  <a:schemeClr val="bg1"/>
                </a:solidFill>
              </a:rPr>
              <a:t> </a:t>
            </a:r>
            <a:r>
              <a:rPr lang="nl-NL" dirty="0"/>
              <a:t>schrijver ) </a:t>
            </a:r>
          </a:p>
        </p:txBody>
      </p:sp>
      <p:sp>
        <p:nvSpPr>
          <p:cNvPr id="3" name="Tijdelijke aanduiding voor inhoud 2">
            <a:extLst>
              <a:ext uri="{FF2B5EF4-FFF2-40B4-BE49-F238E27FC236}">
                <a16:creationId xmlns:a16="http://schemas.microsoft.com/office/drawing/2014/main" id="{0F3D704D-AD04-4292-8DB9-B2C233BB89E2}"/>
              </a:ext>
            </a:extLst>
          </p:cNvPr>
          <p:cNvSpPr>
            <a:spLocks noGrp="1"/>
          </p:cNvSpPr>
          <p:nvPr>
            <p:ph idx="1"/>
          </p:nvPr>
        </p:nvSpPr>
        <p:spPr>
          <a:xfrm>
            <a:off x="334561" y="2044439"/>
            <a:ext cx="3816096" cy="3694373"/>
          </a:xfrm>
        </p:spPr>
        <p:txBody>
          <a:bodyPr>
            <a:normAutofit/>
          </a:bodyPr>
          <a:lstStyle/>
          <a:p>
            <a:r>
              <a:rPr lang="nl-NL" sz="2000" dirty="0"/>
              <a:t> geboren in </a:t>
            </a:r>
            <a:r>
              <a:rPr lang="nl-NL" sz="2000" dirty="0" err="1"/>
              <a:t>ohio</a:t>
            </a:r>
            <a:r>
              <a:rPr lang="nl-NL" sz="2000" dirty="0"/>
              <a:t> </a:t>
            </a:r>
          </a:p>
          <a:p>
            <a:r>
              <a:rPr lang="nl-NL" sz="2000" dirty="0"/>
              <a:t> </a:t>
            </a:r>
            <a:r>
              <a:rPr lang="nl-NL" sz="2000" dirty="0" err="1"/>
              <a:t>wattpad</a:t>
            </a:r>
            <a:r>
              <a:rPr lang="nl-NL" sz="2000" dirty="0"/>
              <a:t> </a:t>
            </a:r>
          </a:p>
        </p:txBody>
      </p:sp>
      <p:pic>
        <p:nvPicPr>
          <p:cNvPr id="5" name="Afbeelding 4" descr="Afbeelding met persoon, kleding, binnen, vrouw&#10;&#10;Automatisch gegenereerde beschrijving">
            <a:extLst>
              <a:ext uri="{FF2B5EF4-FFF2-40B4-BE49-F238E27FC236}">
                <a16:creationId xmlns:a16="http://schemas.microsoft.com/office/drawing/2014/main" id="{6F05073D-5F20-45D6-AC87-610BB2FA5C1E}"/>
              </a:ext>
            </a:extLst>
          </p:cNvPr>
          <p:cNvPicPr>
            <a:picLocks noChangeAspect="1"/>
          </p:cNvPicPr>
          <p:nvPr/>
        </p:nvPicPr>
        <p:blipFill rotWithShape="1">
          <a:blip r:embed="rId2">
            <a:extLst>
              <a:ext uri="{28A0092B-C50C-407E-A947-70E740481C1C}">
                <a14:useLocalDpi xmlns:a14="http://schemas.microsoft.com/office/drawing/2010/main" val="0"/>
              </a:ext>
            </a:extLst>
          </a:blip>
          <a:srcRect t="7582" r="1" b="58581"/>
          <a:stretch/>
        </p:blipFill>
        <p:spPr>
          <a:xfrm>
            <a:off x="4904317" y="-1"/>
            <a:ext cx="7287684" cy="36943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6" name="Afbeelding 5">
            <a:extLst>
              <a:ext uri="{FF2B5EF4-FFF2-40B4-BE49-F238E27FC236}">
                <a16:creationId xmlns:a16="http://schemas.microsoft.com/office/drawing/2014/main" id="{F50A7007-B853-4516-8FA0-AD04D0B6E3F0}"/>
              </a:ext>
            </a:extLst>
          </p:cNvPr>
          <p:cNvPicPr>
            <a:picLocks noChangeAspect="1"/>
          </p:cNvPicPr>
          <p:nvPr/>
        </p:nvPicPr>
        <p:blipFill rotWithShape="1">
          <a:blip r:embed="rId3"/>
          <a:srcRect t="20552" r="-1" b="9155"/>
          <a:stretch/>
        </p:blipFill>
        <p:spPr>
          <a:xfrm>
            <a:off x="4719619" y="3694371"/>
            <a:ext cx="7472381" cy="3163630"/>
          </a:xfrm>
          <a:custGeom>
            <a:avLst/>
            <a:gdLst/>
            <a:ahLst/>
            <a:cxnLst/>
            <a:rect l="l" t="t" r="r" b="b"/>
            <a:pathLst>
              <a:path w="7472381" h="3055043">
                <a:moveTo>
                  <a:pt x="638975" y="0"/>
                </a:moveTo>
                <a:lnTo>
                  <a:pt x="7472381" y="0"/>
                </a:lnTo>
                <a:lnTo>
                  <a:pt x="7472381" y="2579984"/>
                </a:lnTo>
                <a:lnTo>
                  <a:pt x="7472381" y="3055043"/>
                </a:lnTo>
                <a:lnTo>
                  <a:pt x="6992676"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pic>
    </p:spTree>
    <p:extLst>
      <p:ext uri="{BB962C8B-B14F-4D97-AF65-F5344CB8AC3E}">
        <p14:creationId xmlns:p14="http://schemas.microsoft.com/office/powerpoint/2010/main" val="2794221063"/>
      </p:ext>
    </p:extLst>
  </p:cSld>
  <p:clrMapOvr>
    <a:masterClrMapping/>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1">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92643AB-DE8C-4FB4-95C3-0F631E233C21}"/>
              </a:ext>
            </a:extLst>
          </p:cNvPr>
          <p:cNvSpPr>
            <a:spLocks noGrp="1"/>
          </p:cNvSpPr>
          <p:nvPr>
            <p:ph type="title"/>
          </p:nvPr>
        </p:nvSpPr>
        <p:spPr>
          <a:xfrm>
            <a:off x="6513788" y="365125"/>
            <a:ext cx="4840010" cy="1952744"/>
          </a:xfrm>
        </p:spPr>
        <p:txBody>
          <a:bodyPr>
            <a:normAutofit/>
          </a:bodyPr>
          <a:lstStyle/>
          <a:p>
            <a:r>
              <a:rPr lang="nl-NL" dirty="0"/>
              <a:t>Samenvatting </a:t>
            </a:r>
          </a:p>
        </p:txBody>
      </p:sp>
      <p:sp>
        <p:nvSpPr>
          <p:cNvPr id="27" name="Freeform: Shape 23">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Afbeelding 6">
            <a:extLst>
              <a:ext uri="{FF2B5EF4-FFF2-40B4-BE49-F238E27FC236}">
                <a16:creationId xmlns:a16="http://schemas.microsoft.com/office/drawing/2014/main" id="{764082FF-1737-461C-8EA2-F656CB16C18A}"/>
              </a:ext>
            </a:extLst>
          </p:cNvPr>
          <p:cNvPicPr>
            <a:picLocks noChangeAspect="1"/>
          </p:cNvPicPr>
          <p:nvPr/>
        </p:nvPicPr>
        <p:blipFill>
          <a:blip r:embed="rId2"/>
          <a:stretch>
            <a:fillRect/>
          </a:stretch>
        </p:blipFill>
        <p:spPr>
          <a:xfrm>
            <a:off x="0" y="1341496"/>
            <a:ext cx="4419600" cy="2939033"/>
          </a:xfrm>
          <a:prstGeom prst="rect">
            <a:avLst/>
          </a:prstGeom>
        </p:spPr>
      </p:pic>
      <p:sp>
        <p:nvSpPr>
          <p:cNvPr id="3" name="Tijdelijke aanduiding voor inhoud 2">
            <a:extLst>
              <a:ext uri="{FF2B5EF4-FFF2-40B4-BE49-F238E27FC236}">
                <a16:creationId xmlns:a16="http://schemas.microsoft.com/office/drawing/2014/main" id="{ABEA5831-2CC0-4DE2-B315-90EFDAFD0095}"/>
              </a:ext>
            </a:extLst>
          </p:cNvPr>
          <p:cNvSpPr>
            <a:spLocks noGrp="1"/>
          </p:cNvSpPr>
          <p:nvPr>
            <p:ph idx="1"/>
          </p:nvPr>
        </p:nvSpPr>
        <p:spPr>
          <a:xfrm>
            <a:off x="6513788" y="2497257"/>
            <a:ext cx="4840010" cy="3679705"/>
          </a:xfrm>
        </p:spPr>
        <p:txBody>
          <a:bodyPr>
            <a:normAutofit/>
          </a:bodyPr>
          <a:lstStyle/>
          <a:p>
            <a:r>
              <a:rPr lang="nl-NL" sz="2000"/>
              <a:t> tessa </a:t>
            </a:r>
            <a:endParaRPr lang="nl-NL" sz="2000" dirty="0"/>
          </a:p>
          <a:p>
            <a:r>
              <a:rPr lang="nl-NL" sz="2000" dirty="0"/>
              <a:t> studeren </a:t>
            </a:r>
          </a:p>
          <a:p>
            <a:r>
              <a:rPr lang="nl-NL" sz="2000"/>
              <a:t> hardin </a:t>
            </a:r>
            <a:endParaRPr lang="nl-NL" sz="2000" dirty="0"/>
          </a:p>
          <a:p>
            <a:r>
              <a:rPr lang="nl-NL" sz="2000"/>
              <a:t>Truth or dare </a:t>
            </a:r>
            <a:endParaRPr lang="nl-NL" sz="2000" dirty="0"/>
          </a:p>
        </p:txBody>
      </p:sp>
    </p:spTree>
    <p:extLst>
      <p:ext uri="{BB962C8B-B14F-4D97-AF65-F5344CB8AC3E}">
        <p14:creationId xmlns:p14="http://schemas.microsoft.com/office/powerpoint/2010/main" val="40179555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4" name="Afbeelding 3">
            <a:extLst>
              <a:ext uri="{FF2B5EF4-FFF2-40B4-BE49-F238E27FC236}">
                <a16:creationId xmlns:a16="http://schemas.microsoft.com/office/drawing/2014/main" id="{A6028BD4-DF13-442A-A5FF-0B5B63607FD7}"/>
              </a:ext>
            </a:extLst>
          </p:cNvPr>
          <p:cNvPicPr>
            <a:picLocks noChangeAspect="1"/>
          </p:cNvPicPr>
          <p:nvPr/>
        </p:nvPicPr>
        <p:blipFill rotWithShape="1">
          <a:blip r:embed="rId2"/>
          <a:srcRect t="20406" b="23344"/>
          <a:stretch/>
        </p:blipFill>
        <p:spPr>
          <a:xfrm>
            <a:off x="-3046" y="10"/>
            <a:ext cx="12191999" cy="6857990"/>
          </a:xfrm>
          <a:prstGeom prst="rect">
            <a:avLst/>
          </a:prstGeom>
        </p:spPr>
      </p:pic>
      <p:sp>
        <p:nvSpPr>
          <p:cNvPr id="22" name="Rectangle 21">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616FC0E-9575-457D-9DA2-33E6A6C77205}"/>
              </a:ext>
            </a:extLst>
          </p:cNvPr>
          <p:cNvSpPr>
            <a:spLocks noGrp="1"/>
          </p:cNvSpPr>
          <p:nvPr>
            <p:ph type="title"/>
          </p:nvPr>
        </p:nvSpPr>
        <p:spPr>
          <a:xfrm>
            <a:off x="0" y="5547932"/>
            <a:ext cx="9270413" cy="1129157"/>
          </a:xfrm>
        </p:spPr>
        <p:txBody>
          <a:bodyPr vert="horz" lIns="91440" tIns="45720" rIns="91440" bIns="45720" rtlCol="0" anchor="t">
            <a:normAutofit fontScale="90000"/>
          </a:bodyPr>
          <a:lstStyle/>
          <a:p>
            <a:r>
              <a:rPr lang="en-US" sz="7300" dirty="0" err="1">
                <a:solidFill>
                  <a:schemeClr val="accent1"/>
                </a:solidFill>
              </a:rPr>
              <a:t>Titelverklaring</a:t>
            </a:r>
            <a:r>
              <a:rPr lang="en-US" sz="9600" dirty="0">
                <a:solidFill>
                  <a:schemeClr val="accent1"/>
                </a:solidFill>
              </a:rPr>
              <a:t> </a:t>
            </a:r>
          </a:p>
        </p:txBody>
      </p:sp>
      <p:sp>
        <p:nvSpPr>
          <p:cNvPr id="24" name="Rectangle 23">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tekst 2">
            <a:extLst>
              <a:ext uri="{FF2B5EF4-FFF2-40B4-BE49-F238E27FC236}">
                <a16:creationId xmlns:a16="http://schemas.microsoft.com/office/drawing/2014/main" id="{2E819CC8-C32D-4632-B41F-A9EE97388843}"/>
              </a:ext>
            </a:extLst>
          </p:cNvPr>
          <p:cNvSpPr>
            <a:spLocks noGrp="1"/>
          </p:cNvSpPr>
          <p:nvPr>
            <p:ph type="body" idx="1"/>
          </p:nvPr>
        </p:nvSpPr>
        <p:spPr>
          <a:xfrm>
            <a:off x="321733" y="4718033"/>
            <a:ext cx="10634738" cy="1175039"/>
          </a:xfrm>
        </p:spPr>
        <p:txBody>
          <a:bodyPr vert="horz" lIns="91440" tIns="45720" rIns="91440" bIns="45720" rtlCol="0" anchor="b">
            <a:normAutofit/>
          </a:bodyPr>
          <a:lstStyle/>
          <a:p>
            <a:r>
              <a:rPr lang="en-US" sz="1800">
                <a:solidFill>
                  <a:schemeClr val="bg1"/>
                </a:solidFill>
              </a:rPr>
              <a:t> </a:t>
            </a:r>
          </a:p>
        </p:txBody>
      </p:sp>
    </p:spTree>
    <p:extLst>
      <p:ext uri="{BB962C8B-B14F-4D97-AF65-F5344CB8AC3E}">
        <p14:creationId xmlns:p14="http://schemas.microsoft.com/office/powerpoint/2010/main" val="2402276697"/>
      </p:ext>
    </p:extLst>
  </p:cSld>
  <p:clrMapOvr>
    <a:masterClrMapping/>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2" name="Rectangle 11">
            <a:extLst>
              <a:ext uri="{FF2B5EF4-FFF2-40B4-BE49-F238E27FC236}">
                <a16:creationId xmlns:a16="http://schemas.microsoft.com/office/drawing/2014/main" id="{A8CCCB6D-5162-4AAE-A5E3-3AC55410D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716F189-0C17-43B3-8886-CF1DF8E3FCAA}"/>
              </a:ext>
            </a:extLst>
          </p:cNvPr>
          <p:cNvPicPr>
            <a:picLocks noChangeAspect="1"/>
          </p:cNvPicPr>
          <p:nvPr/>
        </p:nvPicPr>
        <p:blipFill rotWithShape="1">
          <a:blip r:embed="rId2">
            <a:alphaModFix amt="40000"/>
          </a:blip>
          <a:srcRect r="1" b="16976"/>
          <a:stretch/>
        </p:blipFill>
        <p:spPr>
          <a:xfrm>
            <a:off x="0" y="-56316"/>
            <a:ext cx="8450297" cy="6857990"/>
          </a:xfrm>
          <a:prstGeom prst="rect">
            <a:avLst/>
          </a:prstGeom>
        </p:spPr>
      </p:pic>
      <p:sp>
        <p:nvSpPr>
          <p:cNvPr id="2" name="Titel 1">
            <a:extLst>
              <a:ext uri="{FF2B5EF4-FFF2-40B4-BE49-F238E27FC236}">
                <a16:creationId xmlns:a16="http://schemas.microsoft.com/office/drawing/2014/main" id="{98FC0449-16BB-4A8F-8935-A07680EB0413}"/>
              </a:ext>
            </a:extLst>
          </p:cNvPr>
          <p:cNvSpPr>
            <a:spLocks noGrp="1"/>
          </p:cNvSpPr>
          <p:nvPr>
            <p:ph type="title"/>
          </p:nvPr>
        </p:nvSpPr>
        <p:spPr>
          <a:xfrm>
            <a:off x="169797" y="580448"/>
            <a:ext cx="4620584" cy="4567137"/>
          </a:xfrm>
        </p:spPr>
        <p:txBody>
          <a:bodyPr vert="horz" lIns="91440" tIns="45720" rIns="91440" bIns="45720" rtlCol="0" anchor="b">
            <a:normAutofit/>
          </a:bodyPr>
          <a:lstStyle/>
          <a:p>
            <a:r>
              <a:rPr lang="en-US" dirty="0"/>
              <a:t>Personages </a:t>
            </a:r>
          </a:p>
        </p:txBody>
      </p:sp>
      <p:sp>
        <p:nvSpPr>
          <p:cNvPr id="3" name="Tijdelijke aanduiding voor tekst 2">
            <a:extLst>
              <a:ext uri="{FF2B5EF4-FFF2-40B4-BE49-F238E27FC236}">
                <a16:creationId xmlns:a16="http://schemas.microsoft.com/office/drawing/2014/main" id="{C7696172-A66C-4DA7-82CE-EA19795318D7}"/>
              </a:ext>
            </a:extLst>
          </p:cNvPr>
          <p:cNvSpPr>
            <a:spLocks noGrp="1"/>
          </p:cNvSpPr>
          <p:nvPr>
            <p:ph type="body" idx="1"/>
          </p:nvPr>
        </p:nvSpPr>
        <p:spPr>
          <a:xfrm>
            <a:off x="169627" y="4986157"/>
            <a:ext cx="5871632" cy="1761708"/>
          </a:xfrm>
        </p:spPr>
        <p:txBody>
          <a:bodyPr vert="horz" lIns="91440" tIns="45720" rIns="91440" bIns="45720" rtlCol="0">
            <a:normAutofit fontScale="92500" lnSpcReduction="10000"/>
          </a:bodyPr>
          <a:lstStyle/>
          <a:p>
            <a:pPr>
              <a:lnSpc>
                <a:spcPct val="90000"/>
              </a:lnSpc>
            </a:pPr>
            <a:r>
              <a:rPr lang="en-US" sz="2000" dirty="0"/>
              <a:t> </a:t>
            </a:r>
            <a:r>
              <a:rPr lang="en-US" sz="2000" dirty="0" err="1"/>
              <a:t>tessa</a:t>
            </a:r>
            <a:r>
              <a:rPr lang="en-US" sz="2000" dirty="0"/>
              <a:t> </a:t>
            </a:r>
          </a:p>
          <a:p>
            <a:pPr>
              <a:lnSpc>
                <a:spcPct val="90000"/>
              </a:lnSpc>
            </a:pPr>
            <a:r>
              <a:rPr lang="en-US" sz="2000" dirty="0"/>
              <a:t> </a:t>
            </a:r>
            <a:r>
              <a:rPr lang="en-US" sz="2000" dirty="0" err="1"/>
              <a:t>hardin</a:t>
            </a:r>
            <a:r>
              <a:rPr lang="en-US" sz="2000" dirty="0"/>
              <a:t> </a:t>
            </a:r>
          </a:p>
          <a:p>
            <a:pPr>
              <a:lnSpc>
                <a:spcPct val="90000"/>
              </a:lnSpc>
            </a:pPr>
            <a:r>
              <a:rPr lang="en-US" sz="2000" dirty="0"/>
              <a:t> </a:t>
            </a:r>
            <a:r>
              <a:rPr lang="en-US" sz="2000" dirty="0" err="1"/>
              <a:t>steph</a:t>
            </a:r>
            <a:endParaRPr lang="en-US" sz="2000" dirty="0"/>
          </a:p>
          <a:p>
            <a:pPr>
              <a:lnSpc>
                <a:spcPct val="90000"/>
              </a:lnSpc>
            </a:pPr>
            <a:r>
              <a:rPr lang="en-US" sz="2000" dirty="0"/>
              <a:t> </a:t>
            </a:r>
            <a:r>
              <a:rPr lang="en-US" sz="2000" dirty="0" err="1"/>
              <a:t>noah</a:t>
            </a:r>
            <a:endParaRPr lang="en-US" sz="2000" dirty="0"/>
          </a:p>
          <a:p>
            <a:pPr>
              <a:lnSpc>
                <a:spcPct val="90000"/>
              </a:lnSpc>
            </a:pPr>
            <a:r>
              <a:rPr lang="en-US" sz="2000" dirty="0"/>
              <a:t> </a:t>
            </a:r>
            <a:r>
              <a:rPr lang="en-US" sz="2000" dirty="0" err="1"/>
              <a:t>ouders</a:t>
            </a:r>
            <a:r>
              <a:rPr lang="en-US" sz="2000" dirty="0"/>
              <a:t> van </a:t>
            </a:r>
            <a:r>
              <a:rPr lang="en-US" sz="2000" dirty="0" err="1"/>
              <a:t>hardin</a:t>
            </a:r>
            <a:r>
              <a:rPr lang="en-US" sz="2000" dirty="0"/>
              <a:t> </a:t>
            </a:r>
          </a:p>
          <a:p>
            <a:pPr>
              <a:lnSpc>
                <a:spcPct val="90000"/>
              </a:lnSpc>
            </a:pPr>
            <a:endParaRPr lang="en-US" sz="600" dirty="0"/>
          </a:p>
        </p:txBody>
      </p:sp>
      <p:pic>
        <p:nvPicPr>
          <p:cNvPr id="5" name="Afbeelding 4">
            <a:extLst>
              <a:ext uri="{FF2B5EF4-FFF2-40B4-BE49-F238E27FC236}">
                <a16:creationId xmlns:a16="http://schemas.microsoft.com/office/drawing/2014/main" id="{67542C93-B8E9-4B77-8ADF-02CDB00F31D2}"/>
              </a:ext>
            </a:extLst>
          </p:cNvPr>
          <p:cNvPicPr>
            <a:picLocks noChangeAspect="1"/>
          </p:cNvPicPr>
          <p:nvPr/>
        </p:nvPicPr>
        <p:blipFill rotWithShape="1">
          <a:blip r:embed="rId3"/>
          <a:srcRect l="4857" r="8197"/>
          <a:stretch/>
        </p:blipFill>
        <p:spPr>
          <a:xfrm>
            <a:off x="6724650" y="10"/>
            <a:ext cx="546413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1758400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4" name="Rectangle 10">
            <a:extLst>
              <a:ext uri="{FF2B5EF4-FFF2-40B4-BE49-F238E27FC236}">
                <a16:creationId xmlns:a16="http://schemas.microsoft.com/office/drawing/2014/main" id="{C93D702E-F4E0-47FC-A74C-ECD9647A8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72C51EF-A8DE-4E9E-9649-413332A6EB06}"/>
              </a:ext>
            </a:extLst>
          </p:cNvPr>
          <p:cNvSpPr>
            <a:spLocks noGrp="1"/>
          </p:cNvSpPr>
          <p:nvPr>
            <p:ph type="title"/>
          </p:nvPr>
        </p:nvSpPr>
        <p:spPr>
          <a:xfrm>
            <a:off x="1524000" y="3851974"/>
            <a:ext cx="9144000" cy="1152663"/>
          </a:xfrm>
        </p:spPr>
        <p:txBody>
          <a:bodyPr vert="horz" lIns="91440" tIns="45720" rIns="91440" bIns="45720" rtlCol="0" anchor="b">
            <a:normAutofit/>
          </a:bodyPr>
          <a:lstStyle/>
          <a:p>
            <a:pPr algn="ctr"/>
            <a:r>
              <a:rPr lang="en-US" dirty="0" err="1">
                <a:solidFill>
                  <a:schemeClr val="bg1"/>
                </a:solidFill>
              </a:rPr>
              <a:t>Tijd</a:t>
            </a:r>
            <a:r>
              <a:rPr lang="en-US" dirty="0">
                <a:solidFill>
                  <a:schemeClr val="bg1"/>
                </a:solidFill>
              </a:rPr>
              <a:t> van het </a:t>
            </a:r>
            <a:r>
              <a:rPr lang="en-US" dirty="0" err="1">
                <a:solidFill>
                  <a:schemeClr val="bg1"/>
                </a:solidFill>
              </a:rPr>
              <a:t>verhaal</a:t>
            </a:r>
            <a:r>
              <a:rPr lang="en-US" dirty="0">
                <a:solidFill>
                  <a:schemeClr val="bg1"/>
                </a:solidFill>
              </a:rPr>
              <a:t> </a:t>
            </a:r>
          </a:p>
        </p:txBody>
      </p:sp>
      <p:sp>
        <p:nvSpPr>
          <p:cNvPr id="3" name="Tijdelijke aanduiding voor tekst 2">
            <a:extLst>
              <a:ext uri="{FF2B5EF4-FFF2-40B4-BE49-F238E27FC236}">
                <a16:creationId xmlns:a16="http://schemas.microsoft.com/office/drawing/2014/main" id="{9F0E4909-10BA-4206-AECB-92372E4D4307}"/>
              </a:ext>
            </a:extLst>
          </p:cNvPr>
          <p:cNvSpPr>
            <a:spLocks noGrp="1"/>
          </p:cNvSpPr>
          <p:nvPr>
            <p:ph type="body" idx="1"/>
          </p:nvPr>
        </p:nvSpPr>
        <p:spPr>
          <a:xfrm>
            <a:off x="1276350" y="5023831"/>
            <a:ext cx="9144000" cy="646785"/>
          </a:xfrm>
        </p:spPr>
        <p:txBody>
          <a:bodyPr vert="horz" lIns="91440" tIns="45720" rIns="91440" bIns="45720" rtlCol="0">
            <a:normAutofit/>
          </a:bodyPr>
          <a:lstStyle/>
          <a:p>
            <a:pPr algn="ctr"/>
            <a:r>
              <a:rPr lang="en-US" dirty="0">
                <a:solidFill>
                  <a:schemeClr val="bg1"/>
                </a:solidFill>
              </a:rPr>
              <a:t> het </a:t>
            </a:r>
            <a:r>
              <a:rPr lang="en-US" dirty="0" err="1">
                <a:solidFill>
                  <a:schemeClr val="bg1"/>
                </a:solidFill>
              </a:rPr>
              <a:t>speelt</a:t>
            </a:r>
            <a:r>
              <a:rPr lang="en-US" dirty="0">
                <a:solidFill>
                  <a:schemeClr val="bg1"/>
                </a:solidFill>
              </a:rPr>
              <a:t> </a:t>
            </a:r>
            <a:r>
              <a:rPr lang="en-US" dirty="0" err="1">
                <a:solidFill>
                  <a:schemeClr val="bg1"/>
                </a:solidFill>
              </a:rPr>
              <a:t>zich</a:t>
            </a:r>
            <a:r>
              <a:rPr lang="en-US" dirty="0">
                <a:solidFill>
                  <a:schemeClr val="bg1"/>
                </a:solidFill>
              </a:rPr>
              <a:t> </a:t>
            </a:r>
            <a:r>
              <a:rPr lang="en-US" dirty="0" err="1">
                <a:solidFill>
                  <a:schemeClr val="bg1"/>
                </a:solidFill>
              </a:rPr>
              <a:t>af</a:t>
            </a:r>
            <a:r>
              <a:rPr lang="en-US" dirty="0">
                <a:solidFill>
                  <a:schemeClr val="bg1"/>
                </a:solidFill>
              </a:rPr>
              <a:t> in de </a:t>
            </a:r>
            <a:r>
              <a:rPr lang="en-US" dirty="0" err="1">
                <a:solidFill>
                  <a:schemeClr val="bg1"/>
                </a:solidFill>
              </a:rPr>
              <a:t>tijd</a:t>
            </a:r>
            <a:r>
              <a:rPr lang="en-US" dirty="0">
                <a:solidFill>
                  <a:schemeClr val="bg1"/>
                </a:solidFill>
              </a:rPr>
              <a:t> van nu </a:t>
            </a:r>
          </a:p>
        </p:txBody>
      </p:sp>
      <p:pic>
        <p:nvPicPr>
          <p:cNvPr id="4" name="Afbeelding 3" descr="Afbeelding met object, horloge, binnen, zitten&#10;&#10;Automatisch gegenereerde beschrijving">
            <a:extLst>
              <a:ext uri="{FF2B5EF4-FFF2-40B4-BE49-F238E27FC236}">
                <a16:creationId xmlns:a16="http://schemas.microsoft.com/office/drawing/2014/main" id="{8681261F-7FB5-4121-9565-3E29AB587EA0}"/>
              </a:ext>
            </a:extLst>
          </p:cNvPr>
          <p:cNvPicPr>
            <a:picLocks noChangeAspect="1"/>
          </p:cNvPicPr>
          <p:nvPr/>
        </p:nvPicPr>
        <p:blipFill rotWithShape="1">
          <a:blip r:embed="rId2"/>
          <a:srcRect t="21351" b="24187"/>
          <a:stretch/>
        </p:blipFill>
        <p:spPr>
          <a:xfrm>
            <a:off x="838201" y="10"/>
            <a:ext cx="10484412" cy="3811394"/>
          </a:xfrm>
          <a:custGeom>
            <a:avLst/>
            <a:gdLst/>
            <a:ahLst/>
            <a:cxnLst/>
            <a:rect l="l" t="t" r="r" b="b"/>
            <a:pathLst>
              <a:path w="10484412" h="3811404">
                <a:moveTo>
                  <a:pt x="0" y="3811403"/>
                </a:moveTo>
                <a:lnTo>
                  <a:pt x="10484412" y="3811403"/>
                </a:lnTo>
                <a:lnTo>
                  <a:pt x="10484412" y="3811404"/>
                </a:lnTo>
                <a:lnTo>
                  <a:pt x="0" y="3811404"/>
                </a:lnTo>
                <a:close/>
                <a:moveTo>
                  <a:pt x="181717" y="0"/>
                </a:moveTo>
                <a:lnTo>
                  <a:pt x="10224015" y="0"/>
                </a:lnTo>
                <a:cubicBezTo>
                  <a:pt x="10261561" y="45054"/>
                  <a:pt x="10301611" y="85103"/>
                  <a:pt x="10369193" y="110134"/>
                </a:cubicBezTo>
                <a:cubicBezTo>
                  <a:pt x="10321635" y="167704"/>
                  <a:pt x="10236530" y="182722"/>
                  <a:pt x="10173954" y="222771"/>
                </a:cubicBezTo>
                <a:cubicBezTo>
                  <a:pt x="10168948" y="255310"/>
                  <a:pt x="10269071" y="245298"/>
                  <a:pt x="10241537" y="317887"/>
                </a:cubicBezTo>
                <a:cubicBezTo>
                  <a:pt x="10206494" y="418008"/>
                  <a:pt x="10241537" y="528142"/>
                  <a:pt x="10071328" y="573196"/>
                </a:cubicBezTo>
                <a:cubicBezTo>
                  <a:pt x="10023770" y="668312"/>
                  <a:pt x="10008751" y="820997"/>
                  <a:pt x="10113880" y="913610"/>
                </a:cubicBezTo>
                <a:cubicBezTo>
                  <a:pt x="10271573" y="1048774"/>
                  <a:pt x="10244040" y="1138885"/>
                  <a:pt x="10036285" y="1216478"/>
                </a:cubicBezTo>
                <a:cubicBezTo>
                  <a:pt x="10011255" y="1226491"/>
                  <a:pt x="9978715" y="1231497"/>
                  <a:pt x="9966200" y="1256528"/>
                </a:cubicBezTo>
                <a:cubicBezTo>
                  <a:pt x="9986224" y="1289067"/>
                  <a:pt x="10031280" y="1281557"/>
                  <a:pt x="10063819" y="1289067"/>
                </a:cubicBezTo>
                <a:cubicBezTo>
                  <a:pt x="10211500" y="1324110"/>
                  <a:pt x="10214003" y="1324110"/>
                  <a:pt x="10176457" y="1441752"/>
                </a:cubicBezTo>
                <a:cubicBezTo>
                  <a:pt x="10163942" y="1476795"/>
                  <a:pt x="10188972" y="1491813"/>
                  <a:pt x="10211500" y="1511838"/>
                </a:cubicBezTo>
                <a:cubicBezTo>
                  <a:pt x="10296604" y="1591936"/>
                  <a:pt x="10296604" y="1594439"/>
                  <a:pt x="10206494" y="1664523"/>
                </a:cubicBezTo>
                <a:cubicBezTo>
                  <a:pt x="10181463" y="1684547"/>
                  <a:pt x="10163942" y="1704572"/>
                  <a:pt x="10151426" y="1732106"/>
                </a:cubicBezTo>
                <a:cubicBezTo>
                  <a:pt x="10128899" y="1782166"/>
                  <a:pt x="10128899" y="1822216"/>
                  <a:pt x="10208996" y="1847246"/>
                </a:cubicBezTo>
                <a:cubicBezTo>
                  <a:pt x="10266568" y="1864767"/>
                  <a:pt x="10296604" y="1884791"/>
                  <a:pt x="10299107" y="1939858"/>
                </a:cubicBezTo>
                <a:cubicBezTo>
                  <a:pt x="10299107" y="1987416"/>
                  <a:pt x="10306617" y="2017452"/>
                  <a:pt x="10244040" y="2037477"/>
                </a:cubicBezTo>
                <a:cubicBezTo>
                  <a:pt x="10193979" y="2054998"/>
                  <a:pt x="10178960" y="2090041"/>
                  <a:pt x="10183966" y="2130089"/>
                </a:cubicBezTo>
                <a:cubicBezTo>
                  <a:pt x="10193979" y="2230211"/>
                  <a:pt x="10126396" y="2287781"/>
                  <a:pt x="10013758" y="2335339"/>
                </a:cubicBezTo>
                <a:cubicBezTo>
                  <a:pt x="9908629" y="2377890"/>
                  <a:pt x="9813513" y="2437963"/>
                  <a:pt x="9715893" y="2493030"/>
                </a:cubicBezTo>
                <a:cubicBezTo>
                  <a:pt x="9605758" y="2553103"/>
                  <a:pt x="9480605" y="2590649"/>
                  <a:pt x="9347942" y="2623189"/>
                </a:cubicBezTo>
                <a:cubicBezTo>
                  <a:pt x="9370469" y="2665740"/>
                  <a:pt x="9453071" y="2640710"/>
                  <a:pt x="9460580" y="2700783"/>
                </a:cubicBezTo>
                <a:cubicBezTo>
                  <a:pt x="9255329" y="2753346"/>
                  <a:pt x="9060089" y="2833444"/>
                  <a:pt x="8827305" y="2855971"/>
                </a:cubicBezTo>
                <a:cubicBezTo>
                  <a:pt x="9015035" y="2843456"/>
                  <a:pt x="9182740" y="2908535"/>
                  <a:pt x="9360458" y="2926056"/>
                </a:cubicBezTo>
                <a:cubicBezTo>
                  <a:pt x="9377980" y="2961099"/>
                  <a:pt x="9337930" y="2951087"/>
                  <a:pt x="9322912" y="2958595"/>
                </a:cubicBezTo>
                <a:cubicBezTo>
                  <a:pt x="9307893" y="2963602"/>
                  <a:pt x="9287869" y="2966105"/>
                  <a:pt x="9285366" y="2991135"/>
                </a:cubicBezTo>
                <a:cubicBezTo>
                  <a:pt x="9370469" y="3023675"/>
                  <a:pt x="9478102" y="2998644"/>
                  <a:pt x="9565709" y="3033687"/>
                </a:cubicBezTo>
                <a:cubicBezTo>
                  <a:pt x="9543182" y="3083748"/>
                  <a:pt x="9468090" y="3056214"/>
                  <a:pt x="9435550" y="3096263"/>
                </a:cubicBezTo>
                <a:cubicBezTo>
                  <a:pt x="9518151" y="3101269"/>
                  <a:pt x="9593243" y="3103772"/>
                  <a:pt x="9668335" y="3113784"/>
                </a:cubicBezTo>
                <a:cubicBezTo>
                  <a:pt x="9725905" y="3121294"/>
                  <a:pt x="9740924" y="3163845"/>
                  <a:pt x="9700875" y="3193882"/>
                </a:cubicBezTo>
                <a:cubicBezTo>
                  <a:pt x="9665832" y="3221415"/>
                  <a:pt x="9613268" y="3223918"/>
                  <a:pt x="9565709" y="3236434"/>
                </a:cubicBezTo>
                <a:cubicBezTo>
                  <a:pt x="9232801" y="3319034"/>
                  <a:pt x="8882372" y="3351573"/>
                  <a:pt x="8529440" y="3364088"/>
                </a:cubicBezTo>
                <a:cubicBezTo>
                  <a:pt x="7961245" y="3386616"/>
                  <a:pt x="7393049" y="3394125"/>
                  <a:pt x="6827357" y="3419155"/>
                </a:cubicBezTo>
                <a:cubicBezTo>
                  <a:pt x="6481933" y="3434173"/>
                  <a:pt x="6136510" y="3456701"/>
                  <a:pt x="5788584" y="3456701"/>
                </a:cubicBezTo>
                <a:cubicBezTo>
                  <a:pt x="5415628" y="3456701"/>
                  <a:pt x="5042671" y="3464210"/>
                  <a:pt x="4669714" y="3411646"/>
                </a:cubicBezTo>
                <a:cubicBezTo>
                  <a:pt x="4479481" y="3384113"/>
                  <a:pt x="4279236" y="3396628"/>
                  <a:pt x="4086500" y="3376603"/>
                </a:cubicBezTo>
                <a:cubicBezTo>
                  <a:pt x="3793641" y="3346568"/>
                  <a:pt x="3500782" y="3306518"/>
                  <a:pt x="3210426" y="3256458"/>
                </a:cubicBezTo>
                <a:cubicBezTo>
                  <a:pt x="3117813" y="3241439"/>
                  <a:pt x="3007678" y="3231428"/>
                  <a:pt x="2937592" y="3166348"/>
                </a:cubicBezTo>
                <a:cubicBezTo>
                  <a:pt x="2824954" y="3211403"/>
                  <a:pt x="2757372" y="3131305"/>
                  <a:pt x="2669765" y="3106275"/>
                </a:cubicBezTo>
                <a:cubicBezTo>
                  <a:pt x="2634722" y="3096263"/>
                  <a:pt x="2592169" y="3081245"/>
                  <a:pt x="2597176" y="3048705"/>
                </a:cubicBezTo>
                <a:cubicBezTo>
                  <a:pt x="2604685" y="3006154"/>
                  <a:pt x="2654746" y="2978620"/>
                  <a:pt x="2702304" y="2986130"/>
                </a:cubicBezTo>
                <a:cubicBezTo>
                  <a:pt x="2849986" y="3011160"/>
                  <a:pt x="2985150" y="2948584"/>
                  <a:pt x="3137838" y="2956093"/>
                </a:cubicBezTo>
                <a:cubicBezTo>
                  <a:pt x="3005175" y="2933565"/>
                  <a:pt x="2872513" y="2908535"/>
                  <a:pt x="2739850" y="2886007"/>
                </a:cubicBezTo>
                <a:cubicBezTo>
                  <a:pt x="2940095" y="2863480"/>
                  <a:pt x="3132831" y="2896020"/>
                  <a:pt x="3328071" y="2913541"/>
                </a:cubicBezTo>
                <a:cubicBezTo>
                  <a:pt x="3390647" y="2921050"/>
                  <a:pt x="3485763" y="2968608"/>
                  <a:pt x="3503285" y="2898523"/>
                </a:cubicBezTo>
                <a:cubicBezTo>
                  <a:pt x="3513297" y="2850965"/>
                  <a:pt x="3410671" y="2850965"/>
                  <a:pt x="3350598" y="2838450"/>
                </a:cubicBezTo>
                <a:cubicBezTo>
                  <a:pt x="3090279" y="2785886"/>
                  <a:pt x="2824954" y="2758353"/>
                  <a:pt x="2562133" y="2725813"/>
                </a:cubicBezTo>
                <a:cubicBezTo>
                  <a:pt x="2537102" y="2723310"/>
                  <a:pt x="2504562" y="2725813"/>
                  <a:pt x="2487041" y="2715801"/>
                </a:cubicBezTo>
                <a:cubicBezTo>
                  <a:pt x="2354378" y="2633200"/>
                  <a:pt x="2184170" y="2608170"/>
                  <a:pt x="1998943" y="2548097"/>
                </a:cubicBezTo>
                <a:cubicBezTo>
                  <a:pt x="2116587" y="2515558"/>
                  <a:pt x="2196685" y="2575630"/>
                  <a:pt x="2294304" y="2560612"/>
                </a:cubicBezTo>
                <a:cubicBezTo>
                  <a:pt x="2196685" y="2498036"/>
                  <a:pt x="2079041" y="2488024"/>
                  <a:pt x="1978918" y="2455485"/>
                </a:cubicBezTo>
                <a:cubicBezTo>
                  <a:pt x="1906330" y="2430454"/>
                  <a:pt x="1635999" y="2357866"/>
                  <a:pt x="1595950" y="2335339"/>
                </a:cubicBezTo>
                <a:cubicBezTo>
                  <a:pt x="1473299" y="2267756"/>
                  <a:pt x="1315606" y="2237720"/>
                  <a:pt x="1215483" y="2145108"/>
                </a:cubicBezTo>
                <a:cubicBezTo>
                  <a:pt x="1145398" y="2080028"/>
                  <a:pt x="1025251" y="2095047"/>
                  <a:pt x="942649" y="2049992"/>
                </a:cubicBezTo>
                <a:cubicBezTo>
                  <a:pt x="912613" y="2004937"/>
                  <a:pt x="972686" y="1994925"/>
                  <a:pt x="992711" y="1969894"/>
                </a:cubicBezTo>
                <a:cubicBezTo>
                  <a:pt x="1020244" y="1939858"/>
                  <a:pt x="972686" y="1922337"/>
                  <a:pt x="960170" y="1884791"/>
                </a:cubicBezTo>
                <a:cubicBezTo>
                  <a:pt x="1117863" y="1922337"/>
                  <a:pt x="1268048" y="1944864"/>
                  <a:pt x="1448268" y="1957380"/>
                </a:cubicBezTo>
                <a:cubicBezTo>
                  <a:pt x="1390698" y="1897306"/>
                  <a:pt x="1318109" y="1927343"/>
                  <a:pt x="1270551" y="1904815"/>
                </a:cubicBezTo>
                <a:cubicBezTo>
                  <a:pt x="1238011" y="1889797"/>
                  <a:pt x="1190453" y="1884791"/>
                  <a:pt x="1200466" y="1849749"/>
                </a:cubicBezTo>
                <a:cubicBezTo>
                  <a:pt x="1207974" y="1822216"/>
                  <a:pt x="1248023" y="1824718"/>
                  <a:pt x="1278060" y="1827221"/>
                </a:cubicBezTo>
                <a:cubicBezTo>
                  <a:pt x="1393201" y="1834730"/>
                  <a:pt x="1503336" y="1834730"/>
                  <a:pt x="1615974" y="1764645"/>
                </a:cubicBezTo>
                <a:cubicBezTo>
                  <a:pt x="1338134" y="1669530"/>
                  <a:pt x="1015238" y="1717087"/>
                  <a:pt x="767434" y="1576917"/>
                </a:cubicBezTo>
                <a:cubicBezTo>
                  <a:pt x="802477" y="1531862"/>
                  <a:pt x="852539" y="1554390"/>
                  <a:pt x="890085" y="1559396"/>
                </a:cubicBezTo>
                <a:cubicBezTo>
                  <a:pt x="1132882" y="1591936"/>
                  <a:pt x="2003949" y="1514341"/>
                  <a:pt x="2129102" y="1556893"/>
                </a:cubicBezTo>
                <a:cubicBezTo>
                  <a:pt x="2204195" y="1584426"/>
                  <a:pt x="2286796" y="1594439"/>
                  <a:pt x="2369396" y="1576917"/>
                </a:cubicBezTo>
                <a:cubicBezTo>
                  <a:pt x="2469519" y="1554390"/>
                  <a:pt x="1881298" y="1519347"/>
                  <a:pt x="1746133" y="1421728"/>
                </a:cubicBezTo>
                <a:cubicBezTo>
                  <a:pt x="1678551" y="1374170"/>
                  <a:pt x="1082821" y="1146394"/>
                  <a:pt x="819999" y="1083817"/>
                </a:cubicBezTo>
                <a:cubicBezTo>
                  <a:pt x="857545" y="1041266"/>
                  <a:pt x="952662" y="1066296"/>
                  <a:pt x="940146" y="993707"/>
                </a:cubicBezTo>
                <a:cubicBezTo>
                  <a:pt x="794969" y="956162"/>
                  <a:pt x="627263" y="961168"/>
                  <a:pt x="459558" y="903598"/>
                </a:cubicBezTo>
                <a:cubicBezTo>
                  <a:pt x="537153" y="858543"/>
                  <a:pt x="622257" y="883573"/>
                  <a:pt x="699852" y="868556"/>
                </a:cubicBezTo>
                <a:cubicBezTo>
                  <a:pt x="657300" y="813489"/>
                  <a:pt x="582208" y="823500"/>
                  <a:pt x="522134" y="813489"/>
                </a:cubicBezTo>
                <a:cubicBezTo>
                  <a:pt x="464564" y="803476"/>
                  <a:pt x="349423" y="708360"/>
                  <a:pt x="374453" y="713367"/>
                </a:cubicBezTo>
                <a:cubicBezTo>
                  <a:pt x="607238" y="750912"/>
                  <a:pt x="842526" y="735895"/>
                  <a:pt x="1075312" y="773440"/>
                </a:cubicBezTo>
                <a:cubicBezTo>
                  <a:pt x="1152907" y="785955"/>
                  <a:pt x="1238011" y="810986"/>
                  <a:pt x="1275557" y="728385"/>
                </a:cubicBezTo>
                <a:cubicBezTo>
                  <a:pt x="1285569" y="703355"/>
                  <a:pt x="1278060" y="695846"/>
                  <a:pt x="1385692" y="725882"/>
                </a:cubicBezTo>
                <a:cubicBezTo>
                  <a:pt x="1425741" y="738397"/>
                  <a:pt x="1483311" y="750912"/>
                  <a:pt x="1525863" y="718373"/>
                </a:cubicBezTo>
                <a:cubicBezTo>
                  <a:pt x="1498330" y="678325"/>
                  <a:pt x="1445765" y="690839"/>
                  <a:pt x="1408219" y="680828"/>
                </a:cubicBezTo>
                <a:cubicBezTo>
                  <a:pt x="1305594" y="653294"/>
                  <a:pt x="922624" y="548166"/>
                  <a:pt x="825005" y="518129"/>
                </a:cubicBezTo>
                <a:cubicBezTo>
                  <a:pt x="619754" y="453051"/>
                  <a:pt x="492098" y="475578"/>
                  <a:pt x="286846" y="405492"/>
                </a:cubicBezTo>
                <a:cubicBezTo>
                  <a:pt x="356932" y="407995"/>
                  <a:pt x="336907" y="380462"/>
                  <a:pt x="406993" y="380462"/>
                </a:cubicBezTo>
                <a:cubicBezTo>
                  <a:pt x="437030" y="380462"/>
                  <a:pt x="472073" y="372954"/>
                  <a:pt x="472073" y="342917"/>
                </a:cubicBezTo>
                <a:cubicBezTo>
                  <a:pt x="472073" y="315384"/>
                  <a:pt x="104123" y="170207"/>
                  <a:pt x="156686" y="155188"/>
                </a:cubicBezTo>
                <a:cubicBezTo>
                  <a:pt x="301865" y="115140"/>
                  <a:pt x="667312" y="227777"/>
                  <a:pt x="579705" y="175213"/>
                </a:cubicBezTo>
                <a:cubicBezTo>
                  <a:pt x="447042" y="92613"/>
                  <a:pt x="427018" y="77594"/>
                  <a:pt x="326895" y="67583"/>
                </a:cubicBezTo>
                <a:cubicBezTo>
                  <a:pt x="296858" y="62576"/>
                  <a:pt x="244294" y="35043"/>
                  <a:pt x="181717" y="0"/>
                </a:cubicBezTo>
                <a:close/>
              </a:path>
            </a:pathLst>
          </a:custGeom>
        </p:spPr>
      </p:pic>
    </p:spTree>
    <p:extLst>
      <p:ext uri="{BB962C8B-B14F-4D97-AF65-F5344CB8AC3E}">
        <p14:creationId xmlns:p14="http://schemas.microsoft.com/office/powerpoint/2010/main" val="895571356"/>
      </p:ext>
    </p:extLst>
  </p:cSld>
  <p:clrMapOvr>
    <a:masterClrMapping/>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4" name="Afbeelding 3">
            <a:extLst>
              <a:ext uri="{FF2B5EF4-FFF2-40B4-BE49-F238E27FC236}">
                <a16:creationId xmlns:a16="http://schemas.microsoft.com/office/drawing/2014/main" id="{8862AB12-6148-4DEE-86F8-6EC9F8B8165F}"/>
              </a:ext>
            </a:extLst>
          </p:cNvPr>
          <p:cNvPicPr>
            <a:picLocks noChangeAspect="1"/>
          </p:cNvPicPr>
          <p:nvPr/>
        </p:nvPicPr>
        <p:blipFill rotWithShape="1">
          <a:blip r:embed="rId2"/>
          <a:srcRect r="11111"/>
          <a:stretch/>
        </p:blipFill>
        <p:spPr>
          <a:xfrm>
            <a:off x="1" y="10"/>
            <a:ext cx="12191999" cy="6857990"/>
          </a:xfrm>
          <a:prstGeom prst="rect">
            <a:avLst/>
          </a:prstGeom>
        </p:spPr>
      </p:pic>
      <p:sp>
        <p:nvSpPr>
          <p:cNvPr id="16" name="Rectangle 10">
            <a:extLst>
              <a:ext uri="{FF2B5EF4-FFF2-40B4-BE49-F238E27FC236}">
                <a16:creationId xmlns:a16="http://schemas.microsoft.com/office/drawing/2014/main" id="{5683D043-25BB-4AC9-8130-6411796726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323345"/>
          </a:xfrm>
          <a:prstGeom prst="rect">
            <a:avLst/>
          </a:prstGeom>
          <a:gradFill flip="none" rotWithShape="1">
            <a:gsLst>
              <a:gs pos="57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55997E06-EC0F-42B7-9613-26C31FACCEE3}"/>
              </a:ext>
            </a:extLst>
          </p:cNvPr>
          <p:cNvSpPr>
            <a:spLocks noGrp="1"/>
          </p:cNvSpPr>
          <p:nvPr>
            <p:ph type="title"/>
          </p:nvPr>
        </p:nvSpPr>
        <p:spPr>
          <a:xfrm>
            <a:off x="321733" y="451993"/>
            <a:ext cx="5945717" cy="1738757"/>
          </a:xfrm>
        </p:spPr>
        <p:txBody>
          <a:bodyPr vert="horz" lIns="91440" tIns="45720" rIns="91440" bIns="45720" rtlCol="0" anchor="t">
            <a:normAutofit/>
          </a:bodyPr>
          <a:lstStyle/>
          <a:p>
            <a:r>
              <a:rPr lang="en-US" sz="9600" dirty="0" err="1">
                <a:solidFill>
                  <a:schemeClr val="bg1"/>
                </a:solidFill>
              </a:rPr>
              <a:t>Ruimte</a:t>
            </a:r>
            <a:r>
              <a:rPr lang="en-US" sz="9600" dirty="0">
                <a:solidFill>
                  <a:schemeClr val="bg1"/>
                </a:solidFill>
              </a:rPr>
              <a:t> </a:t>
            </a:r>
          </a:p>
        </p:txBody>
      </p:sp>
      <p:sp>
        <p:nvSpPr>
          <p:cNvPr id="17" name="Rectangle 12">
            <a:extLst>
              <a:ext uri="{FF2B5EF4-FFF2-40B4-BE49-F238E27FC236}">
                <a16:creationId xmlns:a16="http://schemas.microsoft.com/office/drawing/2014/main" id="{AA61CCAC-6875-474C-8E9E-F57ABF078C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047" y="4704862"/>
            <a:ext cx="12191999" cy="2155484"/>
          </a:xfrm>
          <a:prstGeom prst="rect">
            <a:avLst/>
          </a:prstGeom>
          <a:gradFill flip="none" rotWithShape="1">
            <a:gsLst>
              <a:gs pos="59000">
                <a:schemeClr val="tx1">
                  <a:alpha val="3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tekst 2">
            <a:extLst>
              <a:ext uri="{FF2B5EF4-FFF2-40B4-BE49-F238E27FC236}">
                <a16:creationId xmlns:a16="http://schemas.microsoft.com/office/drawing/2014/main" id="{D1C544F4-60C4-438C-AAB1-F3EB576D40A4}"/>
              </a:ext>
            </a:extLst>
          </p:cNvPr>
          <p:cNvSpPr>
            <a:spLocks noGrp="1"/>
          </p:cNvSpPr>
          <p:nvPr>
            <p:ph type="body" idx="1"/>
          </p:nvPr>
        </p:nvSpPr>
        <p:spPr>
          <a:xfrm>
            <a:off x="5922433" y="733851"/>
            <a:ext cx="10634738" cy="1175039"/>
          </a:xfrm>
        </p:spPr>
        <p:txBody>
          <a:bodyPr vert="horz" lIns="91440" tIns="45720" rIns="91440" bIns="45720" rtlCol="0" anchor="b">
            <a:normAutofit/>
          </a:bodyPr>
          <a:lstStyle/>
          <a:p>
            <a:pPr marL="285750" indent="-285750">
              <a:buFont typeface="Arial" panose="020B0604020202020204" pitchFamily="34" charset="0"/>
              <a:buChar char="•"/>
            </a:pPr>
            <a:r>
              <a:rPr lang="en-US" sz="1800" dirty="0">
                <a:solidFill>
                  <a:schemeClr val="bg1"/>
                </a:solidFill>
              </a:rPr>
              <a:t> </a:t>
            </a:r>
            <a:r>
              <a:rPr lang="en-US" sz="1800" dirty="0" err="1">
                <a:solidFill>
                  <a:schemeClr val="bg1"/>
                </a:solidFill>
              </a:rPr>
              <a:t>seattle</a:t>
            </a:r>
            <a:r>
              <a:rPr lang="en-US" sz="1800" dirty="0">
                <a:solidFill>
                  <a:schemeClr val="bg1"/>
                </a:solidFill>
              </a:rPr>
              <a:t> </a:t>
            </a:r>
          </a:p>
          <a:p>
            <a:pPr marL="285750" indent="-285750">
              <a:buFont typeface="Arial" panose="020B0604020202020204" pitchFamily="34" charset="0"/>
              <a:buChar char="•"/>
            </a:pPr>
            <a:r>
              <a:rPr lang="en-US" sz="1800" dirty="0">
                <a:solidFill>
                  <a:schemeClr val="bg1"/>
                </a:solidFill>
              </a:rPr>
              <a:t> </a:t>
            </a:r>
            <a:r>
              <a:rPr lang="en-US" sz="1800" dirty="0" err="1">
                <a:solidFill>
                  <a:schemeClr val="bg1"/>
                </a:solidFill>
              </a:rPr>
              <a:t>amerika</a:t>
            </a:r>
            <a:r>
              <a:rPr lang="en-US" sz="1800" dirty="0">
                <a:solidFill>
                  <a:schemeClr val="bg1"/>
                </a:solidFill>
              </a:rPr>
              <a:t> </a:t>
            </a:r>
          </a:p>
          <a:p>
            <a:pPr marL="285750" indent="-285750">
              <a:buFont typeface="Arial" panose="020B0604020202020204" pitchFamily="34" charset="0"/>
              <a:buChar char="•"/>
            </a:pPr>
            <a:r>
              <a:rPr lang="en-US" sz="1800" dirty="0">
                <a:solidFill>
                  <a:schemeClr val="bg1"/>
                </a:solidFill>
              </a:rPr>
              <a:t> </a:t>
            </a:r>
            <a:r>
              <a:rPr lang="en-US" sz="1800" dirty="0" err="1">
                <a:solidFill>
                  <a:schemeClr val="bg1"/>
                </a:solidFill>
              </a:rPr>
              <a:t>studeren</a:t>
            </a:r>
            <a:r>
              <a:rPr lang="en-US" sz="1800" dirty="0">
                <a:solidFill>
                  <a:schemeClr val="bg1"/>
                </a:solidFill>
              </a:rPr>
              <a:t> </a:t>
            </a:r>
          </a:p>
        </p:txBody>
      </p:sp>
    </p:spTree>
    <p:extLst>
      <p:ext uri="{BB962C8B-B14F-4D97-AF65-F5344CB8AC3E}">
        <p14:creationId xmlns:p14="http://schemas.microsoft.com/office/powerpoint/2010/main" val="2369960035"/>
      </p:ext>
    </p:extLst>
  </p:cSld>
  <p:clrMapOvr>
    <a:masterClrMapping/>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pic>
        <p:nvPicPr>
          <p:cNvPr id="4" name="Afbeelding 3">
            <a:extLst>
              <a:ext uri="{FF2B5EF4-FFF2-40B4-BE49-F238E27FC236}">
                <a16:creationId xmlns:a16="http://schemas.microsoft.com/office/drawing/2014/main" id="{E506AB44-69DF-4162-B126-70DE1CE22BFF}"/>
              </a:ext>
            </a:extLst>
          </p:cNvPr>
          <p:cNvPicPr>
            <a:picLocks noChangeAspect="1"/>
          </p:cNvPicPr>
          <p:nvPr/>
        </p:nvPicPr>
        <p:blipFill rotWithShape="1">
          <a:blip r:embed="rId2"/>
          <a:srcRect t="22906" b="20844"/>
          <a:stretch/>
        </p:blipFill>
        <p:spPr>
          <a:xfrm>
            <a:off x="-1" y="10"/>
            <a:ext cx="12191999" cy="6857990"/>
          </a:xfrm>
          <a:prstGeom prst="rect">
            <a:avLst/>
          </a:prstGeom>
        </p:spPr>
      </p:pic>
      <p:sp>
        <p:nvSpPr>
          <p:cNvPr id="11" name="Rectangle 10">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chemeClr val="tx1">
                  <a:alpha val="0"/>
                </a:schemeClr>
              </a:gs>
              <a:gs pos="50000">
                <a:schemeClr val="tx1">
                  <a:alpha val="3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B827F3-8846-4CEB-AE98-5F8CBA86CFAF}"/>
              </a:ext>
            </a:extLst>
          </p:cNvPr>
          <p:cNvSpPr>
            <a:spLocks noGrp="1"/>
          </p:cNvSpPr>
          <p:nvPr>
            <p:ph type="title"/>
          </p:nvPr>
        </p:nvSpPr>
        <p:spPr>
          <a:xfrm>
            <a:off x="-3147484" y="184589"/>
            <a:ext cx="10905059" cy="1109133"/>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3600" dirty="0" err="1"/>
              <a:t>Perspectief</a:t>
            </a:r>
            <a:r>
              <a:rPr lang="en-US" sz="3600" dirty="0"/>
              <a:t> </a:t>
            </a:r>
          </a:p>
        </p:txBody>
      </p:sp>
      <p:sp>
        <p:nvSpPr>
          <p:cNvPr id="3" name="Tijdelijke aanduiding voor tekst 2">
            <a:extLst>
              <a:ext uri="{FF2B5EF4-FFF2-40B4-BE49-F238E27FC236}">
                <a16:creationId xmlns:a16="http://schemas.microsoft.com/office/drawing/2014/main" id="{119E78FF-80BE-42CA-9D3D-D56A3F022667}"/>
              </a:ext>
            </a:extLst>
          </p:cNvPr>
          <p:cNvSpPr>
            <a:spLocks noGrp="1"/>
          </p:cNvSpPr>
          <p:nvPr>
            <p:ph type="body" idx="1"/>
          </p:nvPr>
        </p:nvSpPr>
        <p:spPr>
          <a:xfrm>
            <a:off x="4141138" y="1220049"/>
            <a:ext cx="10902016" cy="1454510"/>
          </a:xfrm>
          <a:effectLst>
            <a:outerShdw blurRad="50800" dist="38100" dir="2700000" algn="tl" rotWithShape="0">
              <a:prstClr val="black">
                <a:alpha val="40000"/>
              </a:prstClr>
            </a:outerShdw>
          </a:effectLst>
        </p:spPr>
        <p:txBody>
          <a:bodyPr vert="horz" lIns="91440" tIns="45720" rIns="91440" bIns="45720" rtlCol="0">
            <a:normAutofit/>
          </a:bodyPr>
          <a:lstStyle/>
          <a:p>
            <a:pPr marL="285750" indent="-285750">
              <a:buFont typeface="Arial" panose="020B0604020202020204" pitchFamily="34" charset="0"/>
              <a:buChar char="•"/>
            </a:pPr>
            <a:r>
              <a:rPr lang="en-US" sz="1800" dirty="0"/>
              <a:t> </a:t>
            </a:r>
            <a:r>
              <a:rPr lang="en-US" sz="1800" dirty="0" err="1"/>
              <a:t>tessa</a:t>
            </a:r>
            <a:r>
              <a:rPr lang="en-US" sz="1800" dirty="0"/>
              <a:t> </a:t>
            </a:r>
          </a:p>
          <a:p>
            <a:pPr marL="285750" indent="-285750">
              <a:buFont typeface="Arial" panose="020B0604020202020204" pitchFamily="34" charset="0"/>
              <a:buChar char="•"/>
            </a:pPr>
            <a:r>
              <a:rPr lang="en-US" sz="1800" dirty="0"/>
              <a:t> </a:t>
            </a:r>
            <a:r>
              <a:rPr lang="en-US" sz="1800" dirty="0" err="1"/>
              <a:t>hardin</a:t>
            </a:r>
            <a:endParaRPr lang="en-US" sz="1800" dirty="0"/>
          </a:p>
        </p:txBody>
      </p:sp>
      <p:cxnSp>
        <p:nvCxnSpPr>
          <p:cNvPr id="13" name="Straight Connector 12">
            <a:extLst>
              <a:ext uri="{FF2B5EF4-FFF2-40B4-BE49-F238E27FC236}">
                <a16:creationId xmlns:a16="http://schemas.microsoft.com/office/drawing/2014/main" id="{34E5597F-CE67-4085-9548-E6A8036DA3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393881" y="4035362"/>
            <a:ext cx="5404237" cy="0"/>
          </a:xfrm>
          <a:prstGeom prst="line">
            <a:avLst/>
          </a:prstGeom>
          <a:ln>
            <a:solidFill>
              <a:schemeClr val="bg1"/>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523575"/>
      </p:ext>
    </p:extLst>
  </p:cSld>
  <p:clrMapOvr>
    <a:masterClrMapping/>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Graphic 1">
            <a:extLst>
              <a:ext uri="{FF2B5EF4-FFF2-40B4-BE49-F238E27FC236}">
                <a16:creationId xmlns:a16="http://schemas.microsoft.com/office/drawing/2014/main" id="{0D57E7FA-E8FC-45AC-868F-CDC814493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V="1">
            <a:off x="2599854" y="527562"/>
            <a:ext cx="6992292" cy="5102484"/>
          </a:xfrm>
          <a:custGeom>
            <a:avLst/>
            <a:gdLst/>
            <a:ahLst/>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useBgFill="1">
        <p:nvSpPr>
          <p:cNvPr id="11" name="Rectangle 10">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4DA2B5-3AAD-49D0-A6A8-F8A0E9E5DD9C}"/>
              </a:ext>
            </a:extLst>
          </p:cNvPr>
          <p:cNvSpPr>
            <a:spLocks noGrp="1"/>
          </p:cNvSpPr>
          <p:nvPr>
            <p:ph type="title"/>
          </p:nvPr>
        </p:nvSpPr>
        <p:spPr>
          <a:xfrm>
            <a:off x="643468" y="643467"/>
            <a:ext cx="4620584" cy="4567137"/>
          </a:xfrm>
        </p:spPr>
        <p:txBody>
          <a:bodyPr vert="horz" lIns="91440" tIns="45720" rIns="91440" bIns="45720" rtlCol="0" anchor="b">
            <a:normAutofit/>
          </a:bodyPr>
          <a:lstStyle/>
          <a:p>
            <a:r>
              <a:rPr lang="en-US"/>
              <a:t>Opbouw </a:t>
            </a:r>
          </a:p>
        </p:txBody>
      </p:sp>
      <p:sp>
        <p:nvSpPr>
          <p:cNvPr id="3" name="Tijdelijke aanduiding voor tekst 2">
            <a:extLst>
              <a:ext uri="{FF2B5EF4-FFF2-40B4-BE49-F238E27FC236}">
                <a16:creationId xmlns:a16="http://schemas.microsoft.com/office/drawing/2014/main" id="{7B16537E-6976-4BB3-AF60-2CD398971DBC}"/>
              </a:ext>
            </a:extLst>
          </p:cNvPr>
          <p:cNvSpPr>
            <a:spLocks noGrp="1"/>
          </p:cNvSpPr>
          <p:nvPr>
            <p:ph type="body" idx="1"/>
          </p:nvPr>
        </p:nvSpPr>
        <p:spPr>
          <a:xfrm>
            <a:off x="643467" y="5277684"/>
            <a:ext cx="4620584" cy="775494"/>
          </a:xfrm>
        </p:spPr>
        <p:txBody>
          <a:bodyPr vert="horz" lIns="91440" tIns="45720" rIns="91440" bIns="45720" rtlCol="0">
            <a:normAutofit/>
          </a:bodyPr>
          <a:lstStyle/>
          <a:p>
            <a:pPr marL="342900" indent="-342900">
              <a:lnSpc>
                <a:spcPct val="90000"/>
              </a:lnSpc>
              <a:buFont typeface="Arial" panose="020B0604020202020204" pitchFamily="34" charset="0"/>
              <a:buChar char="•"/>
            </a:pPr>
            <a:r>
              <a:rPr lang="en-US" sz="2000" dirty="0"/>
              <a:t> </a:t>
            </a:r>
            <a:r>
              <a:rPr lang="en-US" sz="2000" dirty="0" err="1"/>
              <a:t>bladzijdes</a:t>
            </a:r>
            <a:r>
              <a:rPr lang="en-US" sz="2000" dirty="0"/>
              <a:t> </a:t>
            </a:r>
          </a:p>
          <a:p>
            <a:pPr marL="342900" indent="-342900">
              <a:lnSpc>
                <a:spcPct val="90000"/>
              </a:lnSpc>
              <a:buFont typeface="Arial" panose="020B0604020202020204" pitchFamily="34" charset="0"/>
              <a:buChar char="•"/>
            </a:pPr>
            <a:r>
              <a:rPr lang="en-US" sz="2000" dirty="0"/>
              <a:t> </a:t>
            </a:r>
            <a:r>
              <a:rPr lang="en-US" sz="2000" dirty="0" err="1"/>
              <a:t>hoofdstukken</a:t>
            </a:r>
            <a:endParaRPr lang="en-US" sz="2000" dirty="0"/>
          </a:p>
        </p:txBody>
      </p:sp>
      <p:pic>
        <p:nvPicPr>
          <p:cNvPr id="4" name="Afbeelding 3">
            <a:extLst>
              <a:ext uri="{FF2B5EF4-FFF2-40B4-BE49-F238E27FC236}">
                <a16:creationId xmlns:a16="http://schemas.microsoft.com/office/drawing/2014/main" id="{2D9D17E2-85B1-43C9-B1EB-5F88F946AD2F}"/>
              </a:ext>
            </a:extLst>
          </p:cNvPr>
          <p:cNvPicPr>
            <a:picLocks noChangeAspect="1"/>
          </p:cNvPicPr>
          <p:nvPr/>
        </p:nvPicPr>
        <p:blipFill rotWithShape="1">
          <a:blip r:embed="rId2"/>
          <a:srcRect l="31652" r="314" b="2"/>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392766732"/>
      </p:ext>
    </p:extLst>
  </p:cSld>
  <p:clrMapOvr>
    <a:masterClrMapping/>
  </p:clrMapOvr>
  <mc:AlternateContent xmlns:mc="http://schemas.openxmlformats.org/markup-compatibility/2006" xmlns:p14="http://schemas.microsoft.com/office/powerpoint/2010/main">
    <mc:Choice Requires="p14">
      <p:transition spd="slow" p14:dur="3400" advTm="30000">
        <p14:reveal/>
      </p:transition>
    </mc:Choice>
    <mc:Fallback xmlns="">
      <p:transition spd="slow" advTm="30000">
        <p:fade/>
      </p:transition>
    </mc:Fallback>
  </mc:AlternateContent>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3.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4.xml><?xml version="1.0" encoding="utf-8"?>
<a:theme xmlns:a="http://schemas.openxmlformats.org/drawingml/2006/main" name="BrushVTI">
  <a:themeElements>
    <a:clrScheme name="AnalogousFromLightSeed_2SEEDS">
      <a:dk1>
        <a:srgbClr val="000000"/>
      </a:dk1>
      <a:lt1>
        <a:srgbClr val="FFFFFF"/>
      </a:lt1>
      <a:dk2>
        <a:srgbClr val="243341"/>
      </a:dk2>
      <a:lt2>
        <a:srgbClr val="E8E3E2"/>
      </a:lt2>
      <a:accent1>
        <a:srgbClr val="2DB1C1"/>
      </a:accent1>
      <a:accent2>
        <a:srgbClr val="34B48D"/>
      </a:accent2>
      <a:accent3>
        <a:srgbClr val="62A4ED"/>
      </a:accent3>
      <a:accent4>
        <a:srgbClr val="EB4E72"/>
      </a:accent4>
      <a:accent5>
        <a:srgbClr val="EE846B"/>
      </a:accent5>
      <a:accent6>
        <a:srgbClr val="D79127"/>
      </a:accent6>
      <a:hlink>
        <a:srgbClr val="AE7169"/>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EA98D551D8E24888CE5BD7A406DE71" ma:contentTypeVersion="10" ma:contentTypeDescription="Een nieuw document maken." ma:contentTypeScope="" ma:versionID="e6eb071132d9523116a4e530fa952128">
  <xsd:schema xmlns:xsd="http://www.w3.org/2001/XMLSchema" xmlns:xs="http://www.w3.org/2001/XMLSchema" xmlns:p="http://schemas.microsoft.com/office/2006/metadata/properties" xmlns:ns3="130eb203-568c-44ce-8a34-9643564aa445" xmlns:ns4="539aeb20-228f-48e5-9dff-2bcfc733acff" targetNamespace="http://schemas.microsoft.com/office/2006/metadata/properties" ma:root="true" ma:fieldsID="12ba7b57d7d7bd73ffbf352d48990fc0" ns3:_="" ns4:_="">
    <xsd:import namespace="130eb203-568c-44ce-8a34-9643564aa445"/>
    <xsd:import namespace="539aeb20-228f-48e5-9dff-2bcfc733acff"/>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0eb203-568c-44ce-8a34-9643564aa44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39aeb20-228f-48e5-9dff-2bcfc733acff"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SharingHintHash" ma:index="17"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157765-96CA-4F48-A9CD-BE39CB0576A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0eb203-568c-44ce-8a34-9643564aa445"/>
    <ds:schemaRef ds:uri="539aeb20-228f-48e5-9dff-2bcfc733ac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B7AA21-BFB1-420F-92AD-73EF14D8E84C}">
  <ds:schemaRefs>
    <ds:schemaRef ds:uri="http://schemas.microsoft.com/sharepoint/v3/contenttype/forms"/>
  </ds:schemaRefs>
</ds:datastoreItem>
</file>

<file path=customXml/itemProps3.xml><?xml version="1.0" encoding="utf-8"?>
<ds:datastoreItem xmlns:ds="http://schemas.openxmlformats.org/officeDocument/2006/customXml" ds:itemID="{689A6D36-BBB9-4F1E-A2D3-8D3BABC8D00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216</TotalTime>
  <Words>86</Words>
  <Application>Microsoft Office PowerPoint</Application>
  <PresentationFormat>Breedbeeld</PresentationFormat>
  <Paragraphs>34</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4</vt:i4>
      </vt:variant>
      <vt:variant>
        <vt:lpstr>Diatitels</vt:lpstr>
      </vt:variant>
      <vt:variant>
        <vt:i4>10</vt:i4>
      </vt:variant>
    </vt:vector>
  </HeadingPairs>
  <TitlesOfParts>
    <vt:vector size="17" baseType="lpstr">
      <vt:lpstr>Arial</vt:lpstr>
      <vt:lpstr>Century Gothic</vt:lpstr>
      <vt:lpstr>Elephant</vt:lpstr>
      <vt:lpstr>BrushVTI</vt:lpstr>
      <vt:lpstr>BrushVTI</vt:lpstr>
      <vt:lpstr>BrushVTI</vt:lpstr>
      <vt:lpstr>BrushVTI</vt:lpstr>
      <vt:lpstr>Pecha kucha  after </vt:lpstr>
      <vt:lpstr>Anna todd    ( schrijver ) </vt:lpstr>
      <vt:lpstr>Samenvatting </vt:lpstr>
      <vt:lpstr>Titelverklaring </vt:lpstr>
      <vt:lpstr>Personages </vt:lpstr>
      <vt:lpstr>Tijd van het verhaal </vt:lpstr>
      <vt:lpstr>Ruimte </vt:lpstr>
      <vt:lpstr>Perspectief </vt:lpstr>
      <vt:lpstr>Opbouw </vt:lpstr>
      <vt:lpstr>Persoonlijke beoordeling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Pecha kucha  after </dc:title>
  <dc:creator>Heijmans, H.S.D. (Hannah) (H3A)</dc:creator>
  <cp:lastModifiedBy>Heijmans, H.S.D. (Hannah) (H3A)</cp:lastModifiedBy>
  <cp:revision>2</cp:revision>
  <dcterms:created xsi:type="dcterms:W3CDTF">2020-04-16T08:15:21Z</dcterms:created>
  <dcterms:modified xsi:type="dcterms:W3CDTF">2020-05-28T09:43:17Z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0x01010073EA98D551D8E24888CE5BD7A406DE71</vt:lpwstr>
  </property>
</Properties>
</file>